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9"/>
  </p:notesMasterIdLst>
  <p:sldIdLst>
    <p:sldId id="259" r:id="rId2"/>
    <p:sldId id="291" r:id="rId3"/>
    <p:sldId id="290" r:id="rId4"/>
    <p:sldId id="315" r:id="rId5"/>
    <p:sldId id="313" r:id="rId6"/>
    <p:sldId id="302" r:id="rId7"/>
    <p:sldId id="297" r:id="rId8"/>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009900"/>
    <a:srgbClr val="FF7171"/>
    <a:srgbClr val="79DD79"/>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736" autoAdjust="0"/>
    <p:restoredTop sz="93896" autoAdjust="0"/>
  </p:normalViewPr>
  <p:slideViewPr>
    <p:cSldViewPr>
      <p:cViewPr varScale="1">
        <p:scale>
          <a:sx n="102" d="100"/>
          <a:sy n="102" d="100"/>
        </p:scale>
        <p:origin x="252"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18831" cy="493316"/>
          </a:xfrm>
          <a:prstGeom prst="rect">
            <a:avLst/>
          </a:prstGeom>
        </p:spPr>
        <p:txBody>
          <a:bodyPr vert="horz" lIns="91405" tIns="45703" rIns="91405" bIns="45703" rtlCol="0"/>
          <a:lstStyle>
            <a:lvl1pPr algn="l">
              <a:defRPr sz="1300">
                <a:latin typeface="游ゴシック Medium" panose="020B0500000000000000" pitchFamily="50" charset="-128"/>
              </a:defRPr>
            </a:lvl1pPr>
          </a:lstStyle>
          <a:p>
            <a:endParaRPr lang="ja-JP" altLang="en-US" dirty="0"/>
          </a:p>
        </p:txBody>
      </p:sp>
      <p:sp>
        <p:nvSpPr>
          <p:cNvPr id="3" name="日付プレースホルダー 2"/>
          <p:cNvSpPr>
            <a:spLocks noGrp="1"/>
          </p:cNvSpPr>
          <p:nvPr>
            <p:ph type="dt" idx="1"/>
          </p:nvPr>
        </p:nvSpPr>
        <p:spPr>
          <a:xfrm>
            <a:off x="3815376" y="1"/>
            <a:ext cx="2918831" cy="493316"/>
          </a:xfrm>
          <a:prstGeom prst="rect">
            <a:avLst/>
          </a:prstGeom>
        </p:spPr>
        <p:txBody>
          <a:bodyPr vert="horz" lIns="91405" tIns="45703" rIns="91405" bIns="45703" rtlCol="0"/>
          <a:lstStyle>
            <a:lvl1pPr algn="r">
              <a:defRPr sz="1300">
                <a:latin typeface="游ゴシック Medium" panose="020B0500000000000000" pitchFamily="50" charset="-128"/>
              </a:defRPr>
            </a:lvl1pPr>
          </a:lstStyle>
          <a:p>
            <a:fld id="{14CF632F-1D44-491B-B385-BCD8862FF3F9}" type="datetimeFigureOut">
              <a:rPr lang="ja-JP" altLang="en-US" smtClean="0"/>
              <a:pPr/>
              <a:t>2024/7/17</a:t>
            </a:fld>
            <a:endParaRPr lang="ja-JP" altLang="en-US" dirty="0"/>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05" tIns="45703" rIns="91405" bIns="45703" rtlCol="0" anchor="ctr"/>
          <a:lstStyle/>
          <a:p>
            <a:endParaRPr lang="ja-JP" altLang="en-US" dirty="0"/>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05" tIns="45703" rIns="91405" bIns="45703"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ー 5"/>
          <p:cNvSpPr>
            <a:spLocks noGrp="1"/>
          </p:cNvSpPr>
          <p:nvPr>
            <p:ph type="ftr" sz="quarter" idx="4"/>
          </p:nvPr>
        </p:nvSpPr>
        <p:spPr>
          <a:xfrm>
            <a:off x="0" y="9371286"/>
            <a:ext cx="2918831" cy="493316"/>
          </a:xfrm>
          <a:prstGeom prst="rect">
            <a:avLst/>
          </a:prstGeom>
        </p:spPr>
        <p:txBody>
          <a:bodyPr vert="horz" lIns="91405" tIns="45703" rIns="91405" bIns="45703" rtlCol="0" anchor="b"/>
          <a:lstStyle>
            <a:lvl1pPr algn="l">
              <a:defRPr sz="1300">
                <a:latin typeface="游ゴシック Medium" panose="020B0500000000000000" pitchFamily="50" charset="-128"/>
              </a:defRPr>
            </a:lvl1pPr>
          </a:lstStyle>
          <a:p>
            <a:endParaRPr lang="ja-JP" altLang="en-US" dirty="0"/>
          </a:p>
        </p:txBody>
      </p:sp>
      <p:sp>
        <p:nvSpPr>
          <p:cNvPr id="7" name="スライド番号プレースホルダー 6"/>
          <p:cNvSpPr>
            <a:spLocks noGrp="1"/>
          </p:cNvSpPr>
          <p:nvPr>
            <p:ph type="sldNum" sz="quarter" idx="5"/>
          </p:nvPr>
        </p:nvSpPr>
        <p:spPr>
          <a:xfrm>
            <a:off x="3815376" y="9371286"/>
            <a:ext cx="2918831" cy="493316"/>
          </a:xfrm>
          <a:prstGeom prst="rect">
            <a:avLst/>
          </a:prstGeom>
        </p:spPr>
        <p:txBody>
          <a:bodyPr vert="horz" lIns="91405" tIns="45703" rIns="91405" bIns="45703" rtlCol="0" anchor="b"/>
          <a:lstStyle>
            <a:lvl1pPr algn="r">
              <a:defRPr sz="1300">
                <a:latin typeface="游ゴシック Medium" panose="020B0500000000000000" pitchFamily="50" charset="-128"/>
              </a:defRPr>
            </a:lvl1pPr>
          </a:lstStyle>
          <a:p>
            <a:fld id="{B46902E9-8092-487D-A80F-D6A04852F6BB}" type="slidenum">
              <a:rPr lang="ja-JP" altLang="en-US" smtClean="0"/>
              <a:pPr/>
              <a:t>‹#›</a:t>
            </a:fld>
            <a:endParaRPr lang="ja-JP" altLang="en-US" dirty="0"/>
          </a:p>
        </p:txBody>
      </p:sp>
    </p:spTree>
    <p:extLst>
      <p:ext uri="{BB962C8B-B14F-4D97-AF65-F5344CB8AC3E}">
        <p14:creationId xmlns:p14="http://schemas.microsoft.com/office/powerpoint/2010/main" val="49755560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游ゴシック Medium" panose="020B0500000000000000" pitchFamily="50" charset="-128"/>
        <a:ea typeface="+mn-ea"/>
        <a:cs typeface="+mn-cs"/>
      </a:defRPr>
    </a:lvl1pPr>
    <a:lvl2pPr marL="457200" algn="l" defTabSz="914400" rtl="0" eaLnBrk="1" latinLnBrk="0" hangingPunct="1">
      <a:defRPr kumimoji="1" sz="1200" kern="1200">
        <a:solidFill>
          <a:schemeClr val="tx1"/>
        </a:solidFill>
        <a:latin typeface="游ゴシック Medium" panose="020B0500000000000000" pitchFamily="50" charset="-128"/>
        <a:ea typeface="+mn-ea"/>
        <a:cs typeface="+mn-cs"/>
      </a:defRPr>
    </a:lvl2pPr>
    <a:lvl3pPr marL="914400" algn="l" defTabSz="914400" rtl="0" eaLnBrk="1" latinLnBrk="0" hangingPunct="1">
      <a:defRPr kumimoji="1" sz="1200" kern="1200">
        <a:solidFill>
          <a:schemeClr val="tx1"/>
        </a:solidFill>
        <a:latin typeface="游ゴシック Medium" panose="020B0500000000000000" pitchFamily="50" charset="-128"/>
        <a:ea typeface="+mn-ea"/>
        <a:cs typeface="+mn-cs"/>
      </a:defRPr>
    </a:lvl3pPr>
    <a:lvl4pPr marL="1371600" algn="l" defTabSz="914400" rtl="0" eaLnBrk="1" latinLnBrk="0" hangingPunct="1">
      <a:defRPr kumimoji="1" sz="1200" kern="1200">
        <a:solidFill>
          <a:schemeClr val="tx1"/>
        </a:solidFill>
        <a:latin typeface="游ゴシック Medium" panose="020B0500000000000000" pitchFamily="50" charset="-128"/>
        <a:ea typeface="+mn-ea"/>
        <a:cs typeface="+mn-cs"/>
      </a:defRPr>
    </a:lvl4pPr>
    <a:lvl5pPr marL="1828800" algn="l" defTabSz="914400" rtl="0" eaLnBrk="1" latinLnBrk="0" hangingPunct="1">
      <a:defRPr kumimoji="1" sz="1200" kern="1200">
        <a:solidFill>
          <a:schemeClr val="tx1"/>
        </a:solidFill>
        <a:latin typeface="游ゴシック Medium" panose="020B0500000000000000" pitchFamily="50" charset="-128"/>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スライド イメージ プレースホルダ 1"/>
          <p:cNvSpPr>
            <a:spLocks noGrp="1" noRot="1" noChangeAspect="1" noTextEdit="1"/>
          </p:cNvSpPr>
          <p:nvPr>
            <p:ph type="sldImg"/>
          </p:nvPr>
        </p:nvSpPr>
        <p:spPr>
          <a:ln/>
        </p:spPr>
      </p:sp>
      <p:sp>
        <p:nvSpPr>
          <p:cNvPr id="34819"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dirty="0"/>
          </a:p>
        </p:txBody>
      </p:sp>
    </p:spTree>
    <p:extLst>
      <p:ext uri="{BB962C8B-B14F-4D97-AF65-F5344CB8AC3E}">
        <p14:creationId xmlns:p14="http://schemas.microsoft.com/office/powerpoint/2010/main" val="720030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スライド イメージ プレースホルダ 1"/>
          <p:cNvSpPr>
            <a:spLocks noGrp="1" noRot="1" noChangeAspect="1" noTextEdit="1"/>
          </p:cNvSpPr>
          <p:nvPr>
            <p:ph type="sldImg"/>
          </p:nvPr>
        </p:nvSpPr>
        <p:spPr>
          <a:ln/>
        </p:spPr>
      </p:sp>
      <p:sp>
        <p:nvSpPr>
          <p:cNvPr id="34819"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dirty="0"/>
          </a:p>
        </p:txBody>
      </p:sp>
    </p:spTree>
    <p:extLst>
      <p:ext uri="{BB962C8B-B14F-4D97-AF65-F5344CB8AC3E}">
        <p14:creationId xmlns:p14="http://schemas.microsoft.com/office/powerpoint/2010/main" val="10733252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a:prstGeom prst="rect">
            <a:avLst/>
          </a:prstGeom>
        </p:spPr>
        <p:txBody>
          <a:bodyPr/>
          <a:lstStyle>
            <a:lvl1pPr>
              <a:defRPr sz="2800"/>
            </a:lvl1pPr>
          </a:lstStyle>
          <a:p>
            <a:r>
              <a:rPr kumimoji="1" lang="ja-JP" altLang="en-US" dirty="0"/>
              <a:t>マスター タイトルの書式設定</a:t>
            </a:r>
          </a:p>
        </p:txBody>
      </p:sp>
      <p:sp>
        <p:nvSpPr>
          <p:cNvPr id="3" name="サブタイトル 2"/>
          <p:cNvSpPr>
            <a:spLocks noGrp="1"/>
          </p:cNvSpPr>
          <p:nvPr>
            <p:ph type="subTitle" idx="1"/>
          </p:nvPr>
        </p:nvSpPr>
        <p:spPr>
          <a:xfrm>
            <a:off x="1259634" y="3886200"/>
            <a:ext cx="6512766" cy="17526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a:t>マスター サブタイトルの書式設定</a:t>
            </a:r>
          </a:p>
        </p:txBody>
      </p:sp>
      <p:cxnSp>
        <p:nvCxnSpPr>
          <p:cNvPr id="9" name="直線コネクタ 8">
            <a:extLst>
              <a:ext uri="{FF2B5EF4-FFF2-40B4-BE49-F238E27FC236}">
                <a16:creationId xmlns:a16="http://schemas.microsoft.com/office/drawing/2014/main" id="{E5E31498-EF70-2719-9124-D23444BFF413}"/>
              </a:ext>
            </a:extLst>
          </p:cNvPr>
          <p:cNvCxnSpPr/>
          <p:nvPr userDrawn="1"/>
        </p:nvCxnSpPr>
        <p:spPr>
          <a:xfrm>
            <a:off x="395536" y="0"/>
            <a:ext cx="0" cy="6858000"/>
          </a:xfrm>
          <a:prstGeom prst="line">
            <a:avLst/>
          </a:prstGeom>
          <a:ln w="57150">
            <a:solidFill>
              <a:schemeClr val="accent3">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直線コネクタ 9">
            <a:extLst>
              <a:ext uri="{FF2B5EF4-FFF2-40B4-BE49-F238E27FC236}">
                <a16:creationId xmlns:a16="http://schemas.microsoft.com/office/drawing/2014/main" id="{3274DF38-93B0-335E-9410-40665BEDCAB2}"/>
              </a:ext>
            </a:extLst>
          </p:cNvPr>
          <p:cNvCxnSpPr/>
          <p:nvPr userDrawn="1"/>
        </p:nvCxnSpPr>
        <p:spPr>
          <a:xfrm>
            <a:off x="0" y="6453336"/>
            <a:ext cx="9144000" cy="0"/>
          </a:xfrm>
          <a:prstGeom prst="line">
            <a:avLst/>
          </a:prstGeom>
          <a:ln w="57150">
            <a:solidFill>
              <a:schemeClr val="accent3">
                <a:lumMod val="75000"/>
              </a:schemeClr>
            </a:solidFill>
          </a:ln>
        </p:spPr>
        <p:style>
          <a:lnRef idx="2">
            <a:schemeClr val="accent1"/>
          </a:lnRef>
          <a:fillRef idx="0">
            <a:schemeClr val="accent1"/>
          </a:fillRef>
          <a:effectRef idx="1">
            <a:schemeClr val="accent1"/>
          </a:effectRef>
          <a:fontRef idx="minor">
            <a:schemeClr val="tx1"/>
          </a:fontRef>
        </p:style>
      </p:cxnSp>
      <p:sp>
        <p:nvSpPr>
          <p:cNvPr id="13" name="スライド番号プレースホルダー 5">
            <a:extLst>
              <a:ext uri="{FF2B5EF4-FFF2-40B4-BE49-F238E27FC236}">
                <a16:creationId xmlns:a16="http://schemas.microsoft.com/office/drawing/2014/main" id="{63B57073-FBD2-872D-0A20-286699E83BFE}"/>
              </a:ext>
            </a:extLst>
          </p:cNvPr>
          <p:cNvSpPr>
            <a:spLocks noGrp="1"/>
          </p:cNvSpPr>
          <p:nvPr>
            <p:ph type="sldNum" sz="quarter" idx="4"/>
          </p:nvPr>
        </p:nvSpPr>
        <p:spPr>
          <a:xfrm>
            <a:off x="6553200" y="6453336"/>
            <a:ext cx="2133600" cy="365125"/>
          </a:xfrm>
          <a:prstGeom prst="rect">
            <a:avLst/>
          </a:prstGeom>
        </p:spPr>
        <p:txBody>
          <a:bodyPr vert="horz" lIns="91440" tIns="45720" rIns="91440" bIns="45720" rtlCol="0" anchor="ctr"/>
          <a:lstStyle>
            <a:lvl1pPr algn="r">
              <a:defRPr sz="1200">
                <a:solidFill>
                  <a:schemeClr val="tx1">
                    <a:tint val="75000"/>
                  </a:schemeClr>
                </a:solidFill>
                <a:latin typeface="游ゴシック Medium" panose="020B0500000000000000" pitchFamily="50" charset="-128"/>
              </a:defRPr>
            </a:lvl1pPr>
          </a:lstStyle>
          <a:p>
            <a:fld id="{3F96CEC3-3C1F-45D7-837D-BBAE4A616577}" type="slidenum">
              <a:rPr lang="ja-JP" altLang="en-US" smtClean="0"/>
              <a:pPr/>
              <a:t>‹#›</a:t>
            </a:fld>
            <a:endParaRPr lang="ja-JP" altLang="en-US" dirty="0"/>
          </a:p>
        </p:txBody>
      </p:sp>
      <p:cxnSp>
        <p:nvCxnSpPr>
          <p:cNvPr id="14" name="直線コネクタ 13">
            <a:extLst>
              <a:ext uri="{FF2B5EF4-FFF2-40B4-BE49-F238E27FC236}">
                <a16:creationId xmlns:a16="http://schemas.microsoft.com/office/drawing/2014/main" id="{C86AAEDC-312C-EA52-A2C7-C4F7A1BE35C6}"/>
              </a:ext>
            </a:extLst>
          </p:cNvPr>
          <p:cNvCxnSpPr/>
          <p:nvPr userDrawn="1"/>
        </p:nvCxnSpPr>
        <p:spPr>
          <a:xfrm>
            <a:off x="755650" y="2780928"/>
            <a:ext cx="7632700" cy="0"/>
          </a:xfrm>
          <a:prstGeom prst="line">
            <a:avLst/>
          </a:prstGeom>
          <a:ln w="57150">
            <a:solidFill>
              <a:schemeClr val="accent3">
                <a:lumMod val="50000"/>
              </a:schemeClr>
            </a:solidFill>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145442564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lvl1pPr>
              <a:defRPr sz="2800"/>
            </a:lvl1pPr>
            <a:lvl2pPr>
              <a:defRPr sz="2400"/>
            </a:lvl2pPr>
            <a:lvl3pPr>
              <a:defRPr sz="2000"/>
            </a:lvl3pPr>
            <a:lvl4pPr>
              <a:defRPr sz="1800"/>
            </a:lvl4pPr>
            <a:lvl5pPr>
              <a:defRPr sz="1800"/>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cxnSp>
        <p:nvCxnSpPr>
          <p:cNvPr id="8" name="直線コネクタ 7">
            <a:extLst>
              <a:ext uri="{FF2B5EF4-FFF2-40B4-BE49-F238E27FC236}">
                <a16:creationId xmlns:a16="http://schemas.microsoft.com/office/drawing/2014/main" id="{6BC00EE2-FFBB-AB01-6E25-D5F9DE058DAE}"/>
              </a:ext>
            </a:extLst>
          </p:cNvPr>
          <p:cNvCxnSpPr/>
          <p:nvPr userDrawn="1"/>
        </p:nvCxnSpPr>
        <p:spPr>
          <a:xfrm>
            <a:off x="0" y="6453336"/>
            <a:ext cx="9144000" cy="0"/>
          </a:xfrm>
          <a:prstGeom prst="line">
            <a:avLst/>
          </a:prstGeom>
          <a:ln w="57150">
            <a:solidFill>
              <a:schemeClr val="accent3">
                <a:lumMod val="75000"/>
              </a:schemeClr>
            </a:solidFill>
          </a:ln>
        </p:spPr>
        <p:style>
          <a:lnRef idx="2">
            <a:schemeClr val="accent1"/>
          </a:lnRef>
          <a:fillRef idx="0">
            <a:schemeClr val="accent1"/>
          </a:fillRef>
          <a:effectRef idx="1">
            <a:schemeClr val="accent1"/>
          </a:effectRef>
          <a:fontRef idx="minor">
            <a:schemeClr val="tx1"/>
          </a:fontRef>
        </p:style>
      </p:cxnSp>
      <p:cxnSp>
        <p:nvCxnSpPr>
          <p:cNvPr id="9" name="直線コネクタ 8">
            <a:extLst>
              <a:ext uri="{FF2B5EF4-FFF2-40B4-BE49-F238E27FC236}">
                <a16:creationId xmlns:a16="http://schemas.microsoft.com/office/drawing/2014/main" id="{2B6ED6D0-F8CB-CD8C-BA81-47DB6EB65378}"/>
              </a:ext>
            </a:extLst>
          </p:cNvPr>
          <p:cNvCxnSpPr/>
          <p:nvPr userDrawn="1"/>
        </p:nvCxnSpPr>
        <p:spPr>
          <a:xfrm>
            <a:off x="0" y="548680"/>
            <a:ext cx="9144000" cy="0"/>
          </a:xfrm>
          <a:prstGeom prst="line">
            <a:avLst/>
          </a:prstGeom>
          <a:ln w="57150">
            <a:solidFill>
              <a:schemeClr val="accent3">
                <a:lumMod val="75000"/>
              </a:schemeClr>
            </a:solidFill>
          </a:ln>
        </p:spPr>
        <p:style>
          <a:lnRef idx="2">
            <a:schemeClr val="accent1"/>
          </a:lnRef>
          <a:fillRef idx="0">
            <a:schemeClr val="accent1"/>
          </a:fillRef>
          <a:effectRef idx="1">
            <a:schemeClr val="accent1"/>
          </a:effectRef>
          <a:fontRef idx="minor">
            <a:schemeClr val="tx1"/>
          </a:fontRef>
        </p:style>
      </p:cxnSp>
      <p:sp>
        <p:nvSpPr>
          <p:cNvPr id="10" name="タイトル 1">
            <a:extLst>
              <a:ext uri="{FF2B5EF4-FFF2-40B4-BE49-F238E27FC236}">
                <a16:creationId xmlns:a16="http://schemas.microsoft.com/office/drawing/2014/main" id="{E594F984-3663-6363-F9DD-F103ECE13995}"/>
              </a:ext>
            </a:extLst>
          </p:cNvPr>
          <p:cNvSpPr txBox="1">
            <a:spLocks/>
          </p:cNvSpPr>
          <p:nvPr userDrawn="1"/>
        </p:nvSpPr>
        <p:spPr>
          <a:xfrm>
            <a:off x="457200" y="116632"/>
            <a:ext cx="8229600" cy="490066"/>
          </a:xfrm>
          <a:prstGeom prst="rect">
            <a:avLst/>
          </a:prstGeom>
        </p:spPr>
        <p:txBody>
          <a:bodyPr>
            <a:normAutofit lnSpcReduction="10000"/>
          </a:bodyPr>
          <a:lstStyle>
            <a:lvl1pPr algn="ctr" defTabSz="914400" rtl="0" eaLnBrk="1" latinLnBrk="0" hangingPunct="1">
              <a:spcBef>
                <a:spcPct val="0"/>
              </a:spcBef>
              <a:buNone/>
              <a:defRPr kumimoji="1" sz="2800" kern="1200">
                <a:solidFill>
                  <a:schemeClr val="tx1"/>
                </a:solidFill>
                <a:latin typeface="游ゴシック Medium" panose="020B0500000000000000" pitchFamily="50" charset="-128"/>
                <a:ea typeface="游ゴシック Medium" panose="020B0500000000000000" pitchFamily="50" charset="-128"/>
                <a:cs typeface="+mj-cs"/>
              </a:defRPr>
            </a:lvl1pPr>
          </a:lstStyle>
          <a:p>
            <a:endParaRPr lang="ja-JP" altLang="en-US" dirty="0"/>
          </a:p>
        </p:txBody>
      </p:sp>
      <p:sp>
        <p:nvSpPr>
          <p:cNvPr id="11" name="スライド番号プレースホルダー 5">
            <a:extLst>
              <a:ext uri="{FF2B5EF4-FFF2-40B4-BE49-F238E27FC236}">
                <a16:creationId xmlns:a16="http://schemas.microsoft.com/office/drawing/2014/main" id="{C1F7D969-3599-52FA-40E0-58E92C0A66A4}"/>
              </a:ext>
            </a:extLst>
          </p:cNvPr>
          <p:cNvSpPr>
            <a:spLocks noGrp="1"/>
          </p:cNvSpPr>
          <p:nvPr>
            <p:ph type="sldNum" sz="quarter" idx="4"/>
          </p:nvPr>
        </p:nvSpPr>
        <p:spPr>
          <a:xfrm>
            <a:off x="6553200" y="6453336"/>
            <a:ext cx="2133600" cy="365125"/>
          </a:xfrm>
          <a:prstGeom prst="rect">
            <a:avLst/>
          </a:prstGeom>
        </p:spPr>
        <p:txBody>
          <a:bodyPr vert="horz" lIns="91440" tIns="45720" rIns="91440" bIns="45720" rtlCol="0" anchor="ctr"/>
          <a:lstStyle>
            <a:lvl1pPr algn="r">
              <a:defRPr sz="1200">
                <a:solidFill>
                  <a:schemeClr val="tx1">
                    <a:tint val="75000"/>
                  </a:schemeClr>
                </a:solidFill>
                <a:latin typeface="游ゴシック Medium" panose="020B0500000000000000" pitchFamily="50" charset="-128"/>
              </a:defRPr>
            </a:lvl1pPr>
          </a:lstStyle>
          <a:p>
            <a:fld id="{3F96CEC3-3C1F-45D7-837D-BBAE4A616577}" type="slidenum">
              <a:rPr lang="ja-JP" altLang="en-US" smtClean="0"/>
              <a:pPr/>
              <a:t>‹#›</a:t>
            </a:fld>
            <a:endParaRPr lang="ja-JP" altLang="en-US" dirty="0"/>
          </a:p>
        </p:txBody>
      </p:sp>
    </p:spTree>
    <p:extLst>
      <p:ext uri="{BB962C8B-B14F-4D97-AF65-F5344CB8AC3E}">
        <p14:creationId xmlns:p14="http://schemas.microsoft.com/office/powerpoint/2010/main" val="83860708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ー 5"/>
          <p:cNvSpPr>
            <a:spLocks noGrp="1"/>
          </p:cNvSpPr>
          <p:nvPr>
            <p:ph type="sldNum" sz="quarter" idx="4"/>
          </p:nvPr>
        </p:nvSpPr>
        <p:spPr>
          <a:xfrm>
            <a:off x="6553200" y="6453336"/>
            <a:ext cx="2133600" cy="365125"/>
          </a:xfrm>
          <a:prstGeom prst="rect">
            <a:avLst/>
          </a:prstGeom>
        </p:spPr>
        <p:txBody>
          <a:bodyPr vert="horz" lIns="91440" tIns="45720" rIns="91440" bIns="45720" rtlCol="0" anchor="ctr"/>
          <a:lstStyle>
            <a:lvl1pPr algn="r">
              <a:defRPr sz="1200">
                <a:solidFill>
                  <a:schemeClr val="tx1">
                    <a:tint val="75000"/>
                  </a:schemeClr>
                </a:solidFill>
                <a:latin typeface="游ゴシック Medium" panose="020B0500000000000000" pitchFamily="50" charset="-128"/>
              </a:defRPr>
            </a:lvl1pPr>
          </a:lstStyle>
          <a:p>
            <a:fld id="{3F96CEC3-3C1F-45D7-837D-BBAE4A616577}" type="slidenum">
              <a:rPr lang="ja-JP" altLang="en-US" smtClean="0"/>
              <a:pPr/>
              <a:t>‹#›</a:t>
            </a:fld>
            <a:endParaRPr lang="ja-JP" altLang="en-US" dirty="0"/>
          </a:p>
        </p:txBody>
      </p:sp>
    </p:spTree>
    <p:extLst>
      <p:ext uri="{BB962C8B-B14F-4D97-AF65-F5344CB8AC3E}">
        <p14:creationId xmlns:p14="http://schemas.microsoft.com/office/powerpoint/2010/main" val="352326357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914400" rtl="0" eaLnBrk="1" latinLnBrk="0" hangingPunct="1">
        <a:spcBef>
          <a:spcPct val="0"/>
        </a:spcBef>
        <a:buNone/>
        <a:defRPr kumimoji="1" sz="4400" kern="1200">
          <a:solidFill>
            <a:schemeClr val="tx1"/>
          </a:solidFill>
          <a:latin typeface="游ゴシック Medium" panose="020B0500000000000000" pitchFamily="50" charset="-128"/>
          <a:ea typeface="游ゴシック Medium" panose="020B0500000000000000" pitchFamily="50" charset="-128"/>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游ゴシック Medium" panose="020B0500000000000000" pitchFamily="50" charset="-128"/>
          <a:ea typeface="游ゴシック Medium" panose="020B05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游ゴシック Medium" panose="020B0500000000000000" pitchFamily="50" charset="-128"/>
          <a:ea typeface="游ゴシック Medium" panose="020B05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游ゴシック Medium" panose="020B0500000000000000" pitchFamily="50" charset="-128"/>
          <a:ea typeface="游ゴシック Medium" panose="020B05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游ゴシック Medium" panose="020B0500000000000000" pitchFamily="50" charset="-128"/>
          <a:ea typeface="游ゴシック Medium" panose="020B05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游ゴシック Medium" panose="020B0500000000000000" pitchFamily="50" charset="-128"/>
          <a:ea typeface="游ゴシック Medium" panose="020B05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 Target="slide3.xml"/><Relationship Id="rId1" Type="http://schemas.openxmlformats.org/officeDocument/2006/relationships/slideLayout" Target="../slideLayouts/slideLayout2.xml"/><Relationship Id="rId5" Type="http://schemas.openxmlformats.org/officeDocument/2006/relationships/slide" Target="slide6.xml"/><Relationship Id="rId4" Type="http://schemas.openxmlformats.org/officeDocument/2006/relationships/slide" Target="slide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1.shalom-house.jp/komon/%20login.aspx" TargetMode="External"/><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hyperlink" Target="https://www1.shalom-house.jp/cla_manual/doc/twofa_comp/%E4%BA%8B%E6%A5%AD%E6%89%80%E3%83%BB%E5%BE%93%E6%A5%AD%E5%93%A1%E6%A7%98%E7%94%A8_%EF%BC%92%E8%A6%81%E7%B4%A0%E8%AA%8D%E8%A8%BC%E5%88%9D%E6%9C%9F%E8%A8%AD%E5%AE%9A%E6%89%8B%E9%A0%86%E6%9B%B8.pdf" TargetMode="External"/><Relationship Id="rId7" Type="http://schemas.openxmlformats.org/officeDocument/2006/relationships/image" Target="../media/image7.png"/><Relationship Id="rId2" Type="http://schemas.openxmlformats.org/officeDocument/2006/relationships/hyperlink" Target="https://www1.shalom-house.jp/cla_manual/doc/twofa_comp/%E4%BA%8B%E6%A5%AD%E6%89%80%E3%83%BB%E5%BE%93%E6%A5%AD%E5%93%A1%E6%A7%98%E7%94%A8_%E3%83%8D%E3%83%83%E3%83%88de%E9%A1%A7%E5%95%8F%EF%BC%92%E8%A6%81%E7%B4%A0%E8%AA%8D%E8%A8%BC%E5%B0%8E%E5%85%A5%E3%81%AE%E3%81%94%E6%A1%88%E5%86%85.pdf" TargetMode="Externa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hyperlink" Target="https://www1.shalom-house.jp/cla_manual/doc/twofa_comp/%EF%BC%92%E8%A6%81%E7%B4%A0%E8%AA%8D%E8%A8%BC%E3%82%88%E3%81%8F%E3%81%82%E3%82%8B%E3%81%94%E8%B3%AA%E5%95%8F%E9%9B%86.pdf" TargetMode="External"/><Relationship Id="rId4" Type="http://schemas.openxmlformats.org/officeDocument/2006/relationships/hyperlink" Target="https://www1.shalom-house.jp/cla_manual/doc/twofa_comp/%E4%BA%8B%E6%A5%AD%E6%89%80%E3%83%BB%E5%BE%93%E6%A5%AD%E5%93%A1%E6%A7%98%E7%94%A8_%E3%83%8D%E3%83%83%E3%83%88de%E9%A1%A7%E5%95%8F%EF%BC%92%E8%A6%81%E7%B4%A0%E8%AA%8D%E8%A8%BC%E5%88%A9%E7%94%A8%E3%83%9E%E3%83%8B%E3%83%A5%E3%82%A2%E3%83%AB.pdf"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8">
            <a:extLst>
              <a:ext uri="{FF2B5EF4-FFF2-40B4-BE49-F238E27FC236}">
                <a16:creationId xmlns:a16="http://schemas.microsoft.com/office/drawing/2014/main" id="{6494DBE5-8CE3-4EDA-2D26-02C23D132B14}"/>
              </a:ext>
            </a:extLst>
          </p:cNvPr>
          <p:cNvSpPr>
            <a:spLocks noGrp="1"/>
          </p:cNvSpPr>
          <p:nvPr>
            <p:ph type="ctrTitle"/>
          </p:nvPr>
        </p:nvSpPr>
        <p:spPr/>
        <p:txBody>
          <a:bodyPr/>
          <a:lstStyle/>
          <a:p>
            <a:pPr marL="0" indent="0" eaLnBrk="1" fontAlgn="auto" hangingPunct="1">
              <a:spcAft>
                <a:spcPts val="0"/>
              </a:spcAft>
              <a:defRPr/>
            </a:pPr>
            <a:r>
              <a:rPr lang="ja-JP" altLang="en-US" sz="2800" dirty="0"/>
              <a:t>ネット</a:t>
            </a:r>
            <a:r>
              <a:rPr lang="en-US" altLang="ja-JP" sz="2800" dirty="0"/>
              <a:t>de</a:t>
            </a:r>
            <a:r>
              <a:rPr lang="ja-JP" altLang="en-US" sz="2800" dirty="0"/>
              <a:t>顧問</a:t>
            </a:r>
            <a:br>
              <a:rPr lang="en-US" altLang="ja-JP" sz="2800" dirty="0"/>
            </a:br>
            <a:br>
              <a:rPr lang="en-US" altLang="ja-JP" sz="1200" dirty="0"/>
            </a:br>
            <a:br>
              <a:rPr lang="en-US" altLang="ja-JP" sz="1200" dirty="0"/>
            </a:br>
            <a:r>
              <a:rPr lang="ja-JP" altLang="en-US" sz="2400" dirty="0"/>
              <a:t>＜ネット</a:t>
            </a:r>
            <a:r>
              <a:rPr lang="en-US" altLang="ja-JP" sz="2400" dirty="0"/>
              <a:t>de</a:t>
            </a:r>
            <a:r>
              <a:rPr lang="ja-JP" altLang="en-US" sz="2400" dirty="0"/>
              <a:t>明細＞</a:t>
            </a:r>
            <a:br>
              <a:rPr lang="en-US" altLang="ja-JP" sz="2400" dirty="0"/>
            </a:br>
            <a:r>
              <a:rPr lang="en-US" altLang="ja-JP" sz="2400" dirty="0"/>
              <a:t>How to see the pay slips online</a:t>
            </a:r>
            <a:br>
              <a:rPr lang="en-US" altLang="ja-JP" sz="2400" dirty="0"/>
            </a:br>
            <a:br>
              <a:rPr lang="en-US" altLang="ja-JP" sz="2400" dirty="0"/>
            </a:br>
            <a:r>
              <a:rPr lang="en-US" altLang="ja-JP" sz="2000" dirty="0"/>
              <a:t>【</a:t>
            </a:r>
            <a:r>
              <a:rPr lang="ja-JP" altLang="en-US" sz="2000" dirty="0"/>
              <a:t>社員用マニュアル</a:t>
            </a:r>
            <a:r>
              <a:rPr lang="en-US" altLang="ja-JP" sz="2000" dirty="0"/>
              <a:t>】</a:t>
            </a:r>
            <a:br>
              <a:rPr lang="en-US" altLang="ja-JP" sz="2000" dirty="0"/>
            </a:br>
            <a:r>
              <a:rPr lang="en-US" altLang="ja-JP" sz="2000" dirty="0"/>
              <a:t>for employee</a:t>
            </a:r>
            <a:br>
              <a:rPr lang="en-US" altLang="ja-JP" sz="2000" dirty="0"/>
            </a:br>
            <a:br>
              <a:rPr lang="ja-JP" altLang="ja-JP" sz="2000" dirty="0"/>
            </a:br>
            <a:br>
              <a:rPr lang="en-US" altLang="ja-JP" sz="2400" dirty="0"/>
            </a:br>
            <a:br>
              <a:rPr lang="en-US" altLang="ja-JP" sz="900" dirty="0"/>
            </a:br>
            <a:br>
              <a:rPr lang="en-US" altLang="ja-JP" sz="900" dirty="0"/>
            </a:br>
            <a:br>
              <a:rPr lang="en-US" altLang="ja-JP" sz="900" dirty="0"/>
            </a:br>
            <a:r>
              <a:rPr lang="ja-JP" altLang="en-US" sz="1200" dirty="0"/>
              <a:t>作成　</a:t>
            </a:r>
            <a:r>
              <a:rPr lang="en-US" altLang="ja-JP" sz="1200" dirty="0"/>
              <a:t>2016/10</a:t>
            </a:r>
            <a:br>
              <a:rPr lang="en-US" altLang="ja-JP" sz="1200" dirty="0"/>
            </a:br>
            <a:r>
              <a:rPr lang="ja-JP" altLang="en-US" sz="1200" dirty="0"/>
              <a:t>最終改訂　</a:t>
            </a:r>
            <a:r>
              <a:rPr lang="en-US" altLang="ja-JP" sz="1200" dirty="0"/>
              <a:t>2024/7</a:t>
            </a:r>
            <a:br>
              <a:rPr lang="en-US" altLang="ja-JP" sz="1200" dirty="0"/>
            </a:br>
            <a:br>
              <a:rPr lang="en-US" altLang="ja-JP" sz="1200" dirty="0"/>
            </a:br>
            <a:endParaRPr lang="ja-JP" altLang="en-US" sz="1200" dirty="0"/>
          </a:p>
        </p:txBody>
      </p:sp>
      <p:sp>
        <p:nvSpPr>
          <p:cNvPr id="8" name="スライド番号プレースホルダー 7"/>
          <p:cNvSpPr>
            <a:spLocks noGrp="1"/>
          </p:cNvSpPr>
          <p:nvPr>
            <p:ph type="sldNum" sz="quarter" idx="4"/>
          </p:nvPr>
        </p:nvSpPr>
        <p:spPr>
          <a:prstGeom prst="rect">
            <a:avLst/>
          </a:prstGeom>
        </p:spPr>
        <p:txBody>
          <a:bodyPr/>
          <a:lstStyle/>
          <a:p>
            <a:pPr>
              <a:defRPr/>
            </a:pPr>
            <a:fld id="{EC543F9D-35F5-4A0B-BB89-F3C2A9020B28}" type="slidenum">
              <a:rPr lang="en-US" altLang="ja-JP"/>
              <a:pPr>
                <a:defRPr/>
              </a:pPr>
              <a:t>1</a:t>
            </a:fld>
            <a:endParaRPr lang="en-US" altLang="ja-JP" dirty="0"/>
          </a:p>
        </p:txBody>
      </p:sp>
      <p:cxnSp>
        <p:nvCxnSpPr>
          <p:cNvPr id="3" name="直線コネクタ 2"/>
          <p:cNvCxnSpPr/>
          <p:nvPr/>
        </p:nvCxnSpPr>
        <p:spPr>
          <a:xfrm>
            <a:off x="755650" y="2780928"/>
            <a:ext cx="7632700" cy="0"/>
          </a:xfrm>
          <a:prstGeom prst="line">
            <a:avLst/>
          </a:prstGeom>
          <a:ln w="57150">
            <a:solidFill>
              <a:schemeClr val="accent3">
                <a:lumMod val="50000"/>
              </a:schemeClr>
            </a:solidFill>
          </a:ln>
        </p:spPr>
        <p:style>
          <a:lnRef idx="3">
            <a:schemeClr val="accent3"/>
          </a:lnRef>
          <a:fillRef idx="0">
            <a:schemeClr val="accent3"/>
          </a:fillRef>
          <a:effectRef idx="2">
            <a:schemeClr val="accent3"/>
          </a:effectRef>
          <a:fontRef idx="minor">
            <a:schemeClr val="tx1"/>
          </a:fontRef>
        </p:style>
      </p:cxnSp>
      <p:sp>
        <p:nvSpPr>
          <p:cNvPr id="2" name="テキスト ボックス 1">
            <a:extLst>
              <a:ext uri="{FF2B5EF4-FFF2-40B4-BE49-F238E27FC236}">
                <a16:creationId xmlns:a16="http://schemas.microsoft.com/office/drawing/2014/main" id="{C6C13B84-98D8-35A4-2D7C-C5AC5F637307}"/>
              </a:ext>
            </a:extLst>
          </p:cNvPr>
          <p:cNvSpPr txBox="1"/>
          <p:nvPr/>
        </p:nvSpPr>
        <p:spPr>
          <a:xfrm>
            <a:off x="539552" y="172378"/>
            <a:ext cx="4392414" cy="1815882"/>
          </a:xfrm>
          <a:prstGeom prst="rect">
            <a:avLst/>
          </a:prstGeom>
          <a:solidFill>
            <a:schemeClr val="accent5">
              <a:lumMod val="20000"/>
              <a:lumOff val="80000"/>
            </a:schemeClr>
          </a:solidFill>
          <a:ln>
            <a:solidFill>
              <a:schemeClr val="accent5">
                <a:lumMod val="50000"/>
              </a:schemeClr>
            </a:solidFill>
          </a:ln>
        </p:spPr>
        <p:txBody>
          <a:bodyPr wrap="square" rtlCol="0">
            <a:spAutoFit/>
          </a:bodyPr>
          <a:lstStyle/>
          <a:p>
            <a:r>
              <a:rPr lang="en-US" altLang="ja-JP" sz="1400" dirty="0">
                <a:latin typeface="游ゴシック Medium" panose="020B0500000000000000" pitchFamily="50" charset="-128"/>
                <a:ea typeface="游ゴシック Medium" panose="020B0500000000000000" pitchFamily="50" charset="-128"/>
              </a:rPr>
              <a:t>※</a:t>
            </a:r>
            <a:r>
              <a:rPr lang="ja-JP" altLang="en-US" sz="1400" dirty="0">
                <a:latin typeface="游ゴシック Medium" panose="020B0500000000000000" pitchFamily="50" charset="-128"/>
                <a:ea typeface="游ゴシック Medium" panose="020B0500000000000000" pitchFamily="50" charset="-128"/>
              </a:rPr>
              <a:t>システム会社のマニュアルを参考に、出口事務所が作成したものです。</a:t>
            </a:r>
            <a:endParaRPr lang="en-US" altLang="ja-JP" sz="1400" dirty="0">
              <a:latin typeface="游ゴシック Medium" panose="020B0500000000000000" pitchFamily="50" charset="-128"/>
              <a:ea typeface="游ゴシック Medium" panose="020B0500000000000000" pitchFamily="50" charset="-128"/>
            </a:endParaRPr>
          </a:p>
          <a:p>
            <a:endParaRPr kumimoji="1" lang="en-US" altLang="ja-JP" sz="1400" dirty="0">
              <a:latin typeface="游ゴシック Medium" panose="020B0500000000000000" pitchFamily="50" charset="-128"/>
              <a:ea typeface="游ゴシック Medium" panose="020B0500000000000000" pitchFamily="50" charset="-128"/>
            </a:endParaRPr>
          </a:p>
          <a:p>
            <a:r>
              <a:rPr kumimoji="1" lang="ja-JP" altLang="en-US" sz="1400" dirty="0">
                <a:latin typeface="游ゴシック Medium" panose="020B0500000000000000" pitchFamily="50" charset="-128"/>
                <a:ea typeface="游ゴシック Medium" panose="020B0500000000000000" pitchFamily="50" charset="-128"/>
              </a:rPr>
              <a:t>ただし、システムは常に開発・更新されておりますので、最新のマニュアルはシステム会社のマニュアルをご参照ください。</a:t>
            </a:r>
            <a:endParaRPr kumimoji="1" lang="en-US" altLang="ja-JP" sz="1400" dirty="0">
              <a:latin typeface="游ゴシック Medium" panose="020B0500000000000000" pitchFamily="50" charset="-128"/>
              <a:ea typeface="游ゴシック Medium" panose="020B0500000000000000" pitchFamily="50" charset="-128"/>
            </a:endParaRPr>
          </a:p>
          <a:p>
            <a:r>
              <a:rPr lang="ja-JP" altLang="en-US" sz="1400" dirty="0">
                <a:latin typeface="游ゴシック Medium" panose="020B0500000000000000" pitchFamily="50" charset="-128"/>
                <a:ea typeface="游ゴシック Medium" panose="020B0500000000000000" pitchFamily="50" charset="-128"/>
              </a:rPr>
              <a:t>こちらのマニュアルを参考に、貴社オリジナルのマニュアルの作成を推奨いたします。</a:t>
            </a:r>
            <a:endParaRPr kumimoji="1" lang="ja-JP" altLang="en-US" sz="1400"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3723503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5">
            <a:extLst>
              <a:ext uri="{FF2B5EF4-FFF2-40B4-BE49-F238E27FC236}">
                <a16:creationId xmlns:a16="http://schemas.microsoft.com/office/drawing/2014/main" id="{DC1C5FFE-4953-87A2-DEBF-52E9C5D4E416}"/>
              </a:ext>
            </a:extLst>
          </p:cNvPr>
          <p:cNvSpPr txBox="1">
            <a:spLocks noGrp="1"/>
          </p:cNvSpPr>
          <p:nvPr>
            <p:ph type="title" idx="4294967295"/>
          </p:nvPr>
        </p:nvSpPr>
        <p:spPr>
          <a:xfrm>
            <a:off x="309110" y="120528"/>
            <a:ext cx="8220075" cy="52546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ctr" defTabSz="914400" rtl="0" eaLnBrk="1" latinLnBrk="0" hangingPunct="1">
              <a:spcBef>
                <a:spcPct val="0"/>
              </a:spcBef>
              <a:buNone/>
              <a:defRPr kumimoji="1" sz="4400" kern="1200">
                <a:solidFill>
                  <a:schemeClr val="tx1"/>
                </a:solidFill>
                <a:latin typeface="游ゴシック Medium" panose="020B0500000000000000" pitchFamily="50" charset="-128"/>
                <a:ea typeface="游ゴシック Medium" panose="020B0500000000000000" pitchFamily="50" charset="-128"/>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2000" b="1" i="0" u="none" strike="noStrike" kern="1200" cap="none" spc="0" normalizeH="0" baseline="0" noProof="0" dirty="0">
                <a:ln>
                  <a:noFill/>
                </a:ln>
                <a:solidFill>
                  <a:schemeClr val="tx1"/>
                </a:solidFill>
                <a:effectLst/>
                <a:uLnTx/>
                <a:uFillTx/>
                <a:latin typeface="游ゴシック Medium" panose="020B0500000000000000" pitchFamily="50" charset="-128"/>
                <a:ea typeface="游ゴシック Medium" panose="020B0500000000000000" pitchFamily="50" charset="-128"/>
                <a:cs typeface="+mj-cs"/>
              </a:rPr>
              <a:t>目次</a:t>
            </a:r>
          </a:p>
        </p:txBody>
      </p:sp>
      <p:sp>
        <p:nvSpPr>
          <p:cNvPr id="5" name="テキスト ボックス 4">
            <a:extLst>
              <a:ext uri="{FF2B5EF4-FFF2-40B4-BE49-F238E27FC236}">
                <a16:creationId xmlns:a16="http://schemas.microsoft.com/office/drawing/2014/main" id="{7CB15B1E-42DF-3C6D-CD55-F1A802493157}"/>
              </a:ext>
            </a:extLst>
          </p:cNvPr>
          <p:cNvSpPr txBox="1"/>
          <p:nvPr/>
        </p:nvSpPr>
        <p:spPr>
          <a:xfrm>
            <a:off x="309110" y="645990"/>
            <a:ext cx="8500823" cy="1631216"/>
          </a:xfrm>
          <a:prstGeom prst="rect">
            <a:avLst/>
          </a:prstGeom>
          <a:noFill/>
        </p:spPr>
        <p:txBody>
          <a:bodyPr wrap="square" rtlCol="0">
            <a:spAutoFit/>
          </a:bodyPr>
          <a:lstStyle/>
          <a:p>
            <a:r>
              <a:rPr kumimoji="1" lang="ja-JP" altLang="en-US" sz="2000" dirty="0">
                <a:latin typeface="游ゴシック Medium" panose="020B0500000000000000" pitchFamily="50" charset="-128"/>
                <a:ea typeface="游ゴシック Medium" panose="020B0500000000000000" pitchFamily="50" charset="-128"/>
                <a:hlinkClick r:id="rId2" action="ppaction://hlinksldjump"/>
              </a:rPr>
              <a:t>・ネット</a:t>
            </a:r>
            <a:r>
              <a:rPr kumimoji="1" lang="en-US" altLang="ja-JP" sz="2000" dirty="0">
                <a:latin typeface="游ゴシック Medium" panose="020B0500000000000000" pitchFamily="50" charset="-128"/>
                <a:ea typeface="游ゴシック Medium" panose="020B0500000000000000" pitchFamily="50" charset="-128"/>
                <a:hlinkClick r:id="rId2" action="ppaction://hlinksldjump"/>
              </a:rPr>
              <a:t>de</a:t>
            </a:r>
            <a:r>
              <a:rPr kumimoji="1" lang="ja-JP" altLang="en-US" sz="2000" dirty="0">
                <a:latin typeface="游ゴシック Medium" panose="020B0500000000000000" pitchFamily="50" charset="-128"/>
                <a:ea typeface="游ゴシック Medium" panose="020B0500000000000000" pitchFamily="50" charset="-128"/>
                <a:hlinkClick r:id="rId2" action="ppaction://hlinksldjump"/>
              </a:rPr>
              <a:t>明細について</a:t>
            </a:r>
            <a:endParaRPr kumimoji="1" lang="en-US" altLang="ja-JP" sz="2000" dirty="0">
              <a:latin typeface="游ゴシック Medium" panose="020B0500000000000000" pitchFamily="50" charset="-128"/>
              <a:ea typeface="游ゴシック Medium" panose="020B0500000000000000" pitchFamily="50" charset="-128"/>
            </a:endParaRPr>
          </a:p>
          <a:p>
            <a:r>
              <a:rPr lang="ja-JP" altLang="en-US" sz="2000" dirty="0">
                <a:latin typeface="游ゴシック Medium" panose="020B0500000000000000" pitchFamily="50" charset="-128"/>
                <a:ea typeface="游ゴシック Medium" panose="020B0500000000000000" pitchFamily="50" charset="-128"/>
                <a:hlinkClick r:id="rId3" action="ppaction://hlinksldjump"/>
              </a:rPr>
              <a:t>◆ログイン・セキュリティ（２要素認証）</a:t>
            </a:r>
            <a:r>
              <a:rPr lang="en-US" altLang="ja-JP" sz="2000" dirty="0">
                <a:latin typeface="游ゴシック Medium" panose="020B0500000000000000" pitchFamily="50" charset="-128"/>
                <a:ea typeface="游ゴシック Medium" panose="020B0500000000000000" pitchFamily="50" charset="-128"/>
              </a:rPr>
              <a:t>】</a:t>
            </a:r>
            <a:endParaRPr kumimoji="1" lang="en-US" altLang="ja-JP" sz="2000" dirty="0">
              <a:solidFill>
                <a:srgbClr val="FF0000"/>
              </a:solidFill>
              <a:latin typeface="游ゴシック Medium" panose="020B0500000000000000" pitchFamily="50" charset="-128"/>
              <a:ea typeface="游ゴシック Medium" panose="020B0500000000000000" pitchFamily="50" charset="-128"/>
            </a:endParaRPr>
          </a:p>
          <a:p>
            <a:r>
              <a:rPr lang="ja-JP" altLang="en-US" sz="2000" dirty="0">
                <a:latin typeface="游ゴシック Medium" panose="020B0500000000000000" pitchFamily="50" charset="-128"/>
                <a:ea typeface="游ゴシック Medium" panose="020B0500000000000000" pitchFamily="50" charset="-128"/>
                <a:hlinkClick r:id="rId4" action="ppaction://hlinksldjump"/>
              </a:rPr>
              <a:t>◆セキュリティ（２要素認証）</a:t>
            </a:r>
            <a:endParaRPr lang="en-US" altLang="ja-JP" sz="2000" dirty="0">
              <a:latin typeface="游ゴシック Medium" panose="020B0500000000000000" pitchFamily="50" charset="-128"/>
              <a:ea typeface="游ゴシック Medium" panose="020B0500000000000000" pitchFamily="50" charset="-128"/>
            </a:endParaRPr>
          </a:p>
          <a:p>
            <a:r>
              <a:rPr lang="ja-JP" altLang="en-US" sz="2000" dirty="0">
                <a:latin typeface="游ゴシック Medium" panose="020B0500000000000000" pitchFamily="50" charset="-128"/>
                <a:ea typeface="游ゴシック Medium" panose="020B0500000000000000" pitchFamily="50" charset="-128"/>
                <a:hlinkClick r:id="rId5" action="ppaction://hlinksldjump"/>
              </a:rPr>
              <a:t>◆</a:t>
            </a:r>
            <a:r>
              <a:rPr lang="zh-TW" altLang="en-US" sz="2000" dirty="0">
                <a:latin typeface="游ゴシック Medium" panose="020B0500000000000000" pitchFamily="50" charset="-128"/>
                <a:ea typeface="游ゴシック Medium" panose="020B0500000000000000" pitchFamily="50" charset="-128"/>
                <a:hlinkClick r:id="rId5" action="ppaction://hlinksldjump"/>
              </a:rPr>
              <a:t>社員明細閲覧</a:t>
            </a:r>
            <a:endParaRPr lang="en-US" altLang="zh-TW" sz="2000" dirty="0">
              <a:latin typeface="游ゴシック Medium" panose="020B0500000000000000" pitchFamily="50" charset="-128"/>
              <a:ea typeface="游ゴシック Medium" panose="020B0500000000000000" pitchFamily="50" charset="-128"/>
            </a:endParaRPr>
          </a:p>
          <a:p>
            <a:endParaRPr lang="en-US" altLang="ja-JP" sz="2000" dirty="0">
              <a:latin typeface="游ゴシック Medium" panose="020B0500000000000000" pitchFamily="50" charset="-128"/>
              <a:ea typeface="游ゴシック Medium" panose="020B0500000000000000" pitchFamily="50" charset="-128"/>
            </a:endParaRPr>
          </a:p>
        </p:txBody>
      </p:sp>
      <p:sp>
        <p:nvSpPr>
          <p:cNvPr id="2" name="スライド番号プレースホルダー 7">
            <a:extLst>
              <a:ext uri="{FF2B5EF4-FFF2-40B4-BE49-F238E27FC236}">
                <a16:creationId xmlns:a16="http://schemas.microsoft.com/office/drawing/2014/main" id="{5294EBC7-9EEC-E814-8235-1D4BD7087371}"/>
              </a:ext>
            </a:extLst>
          </p:cNvPr>
          <p:cNvSpPr>
            <a:spLocks noGrp="1"/>
          </p:cNvSpPr>
          <p:nvPr>
            <p:ph type="sldNum" sz="quarter" idx="4"/>
          </p:nvPr>
        </p:nvSpPr>
        <p:spPr>
          <a:xfrm>
            <a:off x="6553200" y="6453336"/>
            <a:ext cx="2133600" cy="365125"/>
          </a:xfrm>
          <a:prstGeom prst="rect">
            <a:avLst/>
          </a:prstGeom>
        </p:spPr>
        <p:txBody>
          <a:bodyPr/>
          <a:lstStyle/>
          <a:p>
            <a:pPr>
              <a:defRPr/>
            </a:pPr>
            <a:fld id="{EC543F9D-35F5-4A0B-BB89-F3C2A9020B28}" type="slidenum">
              <a:rPr lang="en-US" altLang="ja-JP"/>
              <a:pPr>
                <a:defRPr/>
              </a:pPr>
              <a:t>2</a:t>
            </a:fld>
            <a:endParaRPr lang="en-US" altLang="ja-JP" dirty="0"/>
          </a:p>
        </p:txBody>
      </p:sp>
    </p:spTree>
    <p:extLst>
      <p:ext uri="{BB962C8B-B14F-4D97-AF65-F5344CB8AC3E}">
        <p14:creationId xmlns:p14="http://schemas.microsoft.com/office/powerpoint/2010/main" val="818472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スライド番号プレースホルダー 7"/>
          <p:cNvSpPr>
            <a:spLocks noGrp="1"/>
          </p:cNvSpPr>
          <p:nvPr>
            <p:ph type="sldNum" sz="quarter" idx="4"/>
          </p:nvPr>
        </p:nvSpPr>
        <p:spPr>
          <a:prstGeom prst="rect">
            <a:avLst/>
          </a:prstGeom>
        </p:spPr>
        <p:txBody>
          <a:bodyPr/>
          <a:lstStyle/>
          <a:p>
            <a:pPr>
              <a:defRPr/>
            </a:pPr>
            <a:fld id="{EC543F9D-35F5-4A0B-BB89-F3C2A9020B28}" type="slidenum">
              <a:rPr lang="en-US" altLang="ja-JP"/>
              <a:pPr>
                <a:defRPr/>
              </a:pPr>
              <a:t>3</a:t>
            </a:fld>
            <a:endParaRPr lang="en-US" altLang="ja-JP" dirty="0"/>
          </a:p>
        </p:txBody>
      </p:sp>
      <p:sp>
        <p:nvSpPr>
          <p:cNvPr id="4" name="タイトル 5">
            <a:extLst>
              <a:ext uri="{FF2B5EF4-FFF2-40B4-BE49-F238E27FC236}">
                <a16:creationId xmlns:a16="http://schemas.microsoft.com/office/drawing/2014/main" id="{DA29F659-F225-914B-285F-298C32B4323C}"/>
              </a:ext>
            </a:extLst>
          </p:cNvPr>
          <p:cNvSpPr txBox="1">
            <a:spLocks noGrp="1"/>
          </p:cNvSpPr>
          <p:nvPr>
            <p:ph type="title" idx="4294967295"/>
          </p:nvPr>
        </p:nvSpPr>
        <p:spPr>
          <a:xfrm>
            <a:off x="251520" y="95226"/>
            <a:ext cx="8220075" cy="52546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ctr" defTabSz="914400" rtl="0" eaLnBrk="1" latinLnBrk="0" hangingPunct="1">
              <a:spcBef>
                <a:spcPct val="0"/>
              </a:spcBef>
              <a:buNone/>
              <a:defRPr kumimoji="1" sz="4400" kern="1200">
                <a:solidFill>
                  <a:schemeClr val="tx1"/>
                </a:solidFill>
                <a:latin typeface="游ゴシック Medium" panose="020B0500000000000000" pitchFamily="50" charset="-128"/>
                <a:ea typeface="游ゴシック Medium" panose="020B0500000000000000" pitchFamily="50" charset="-128"/>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2000" b="1" i="0" u="none" strike="noStrike" kern="1200" cap="none" spc="0" normalizeH="0" baseline="0" noProof="0" dirty="0">
                <a:ln>
                  <a:noFill/>
                </a:ln>
                <a:solidFill>
                  <a:schemeClr val="tx1"/>
                </a:solidFill>
                <a:effectLst/>
                <a:uLnTx/>
                <a:uFillTx/>
                <a:latin typeface="游ゴシック Medium" panose="020B0500000000000000" pitchFamily="50" charset="-128"/>
                <a:ea typeface="游ゴシック Medium" panose="020B0500000000000000" pitchFamily="50" charset="-128"/>
                <a:cs typeface="+mj-cs"/>
              </a:rPr>
              <a:t>ネット</a:t>
            </a:r>
            <a:r>
              <a:rPr kumimoji="1" lang="en-US" altLang="ja-JP" sz="2000" b="1" i="0" u="none" strike="noStrike" kern="1200" cap="none" spc="0" normalizeH="0" baseline="0" noProof="0" dirty="0">
                <a:ln>
                  <a:noFill/>
                </a:ln>
                <a:solidFill>
                  <a:schemeClr val="tx1"/>
                </a:solidFill>
                <a:effectLst/>
                <a:uLnTx/>
                <a:uFillTx/>
                <a:latin typeface="游ゴシック Medium" panose="020B0500000000000000" pitchFamily="50" charset="-128"/>
                <a:ea typeface="游ゴシック Medium" panose="020B0500000000000000" pitchFamily="50" charset="-128"/>
                <a:cs typeface="+mj-cs"/>
              </a:rPr>
              <a:t>de</a:t>
            </a:r>
            <a:r>
              <a:rPr kumimoji="1" lang="ja-JP" altLang="en-US" sz="2000" b="1" i="0" u="none" strike="noStrike" kern="1200" cap="none" spc="0" normalizeH="0" baseline="0" noProof="0" dirty="0">
                <a:ln>
                  <a:noFill/>
                </a:ln>
                <a:solidFill>
                  <a:schemeClr val="tx1"/>
                </a:solidFill>
                <a:effectLst/>
                <a:uLnTx/>
                <a:uFillTx/>
                <a:latin typeface="游ゴシック Medium" panose="020B0500000000000000" pitchFamily="50" charset="-128"/>
                <a:ea typeface="游ゴシック Medium" panose="020B0500000000000000" pitchFamily="50" charset="-128"/>
                <a:cs typeface="+mj-cs"/>
              </a:rPr>
              <a:t>明細について　</a:t>
            </a:r>
            <a:r>
              <a:rPr kumimoji="1" lang="en-US" altLang="ja-JP" sz="2000" b="1" i="0" u="none" strike="noStrike" kern="1200" cap="none" spc="0" normalizeH="0" baseline="0" noProof="0" dirty="0" err="1">
                <a:ln>
                  <a:noFill/>
                </a:ln>
                <a:solidFill>
                  <a:schemeClr val="tx1"/>
                </a:solidFill>
                <a:effectLst/>
                <a:uLnTx/>
                <a:uFillTx/>
                <a:latin typeface="游ゴシック Medium" panose="020B0500000000000000" pitchFamily="50" charset="-128"/>
                <a:ea typeface="游ゴシック Medium" panose="020B0500000000000000" pitchFamily="50" charset="-128"/>
                <a:cs typeface="+mj-cs"/>
              </a:rPr>
              <a:t>about“Net</a:t>
            </a:r>
            <a:r>
              <a:rPr kumimoji="1" lang="en-US" altLang="ja-JP" sz="2000" b="1" i="0" u="none" strike="noStrike" kern="1200" cap="none" spc="0" normalizeH="0" baseline="0" noProof="0" dirty="0">
                <a:ln>
                  <a:noFill/>
                </a:ln>
                <a:solidFill>
                  <a:schemeClr val="tx1"/>
                </a:solidFill>
                <a:effectLst/>
                <a:uLnTx/>
                <a:uFillTx/>
                <a:latin typeface="游ゴシック Medium" panose="020B0500000000000000" pitchFamily="50" charset="-128"/>
                <a:ea typeface="游ゴシック Medium" panose="020B0500000000000000" pitchFamily="50" charset="-128"/>
                <a:cs typeface="+mj-cs"/>
              </a:rPr>
              <a:t> de </a:t>
            </a:r>
            <a:r>
              <a:rPr kumimoji="1" lang="en-US" altLang="ja-JP" sz="2000" b="1" i="0" u="none" strike="noStrike" kern="1200" cap="none" spc="0" normalizeH="0" baseline="0" noProof="0" dirty="0" err="1">
                <a:ln>
                  <a:noFill/>
                </a:ln>
                <a:solidFill>
                  <a:schemeClr val="tx1"/>
                </a:solidFill>
                <a:effectLst/>
                <a:uLnTx/>
                <a:uFillTx/>
                <a:latin typeface="游ゴシック Medium" panose="020B0500000000000000" pitchFamily="50" charset="-128"/>
                <a:ea typeface="游ゴシック Medium" panose="020B0500000000000000" pitchFamily="50" charset="-128"/>
                <a:cs typeface="+mj-cs"/>
              </a:rPr>
              <a:t>Meisai</a:t>
            </a:r>
            <a:r>
              <a:rPr kumimoji="1" lang="en-US" altLang="ja-JP" sz="2000" b="1" i="0" u="none" strike="noStrike" kern="1200" cap="none" spc="0" normalizeH="0" baseline="0" noProof="0" dirty="0">
                <a:ln>
                  <a:noFill/>
                </a:ln>
                <a:solidFill>
                  <a:schemeClr val="tx1"/>
                </a:solidFill>
                <a:effectLst/>
                <a:uLnTx/>
                <a:uFillTx/>
                <a:latin typeface="游ゴシック Medium" panose="020B0500000000000000" pitchFamily="50" charset="-128"/>
                <a:ea typeface="游ゴシック Medium" panose="020B0500000000000000" pitchFamily="50" charset="-128"/>
                <a:cs typeface="+mj-cs"/>
              </a:rPr>
              <a:t>”</a:t>
            </a:r>
            <a:endParaRPr kumimoji="1" lang="ja-JP" altLang="en-US" sz="2000" b="1" i="0" u="none" strike="noStrike" kern="1200" cap="none" spc="0" normalizeH="0" baseline="0" noProof="0" dirty="0">
              <a:ln>
                <a:noFill/>
              </a:ln>
              <a:solidFill>
                <a:schemeClr val="tx1"/>
              </a:solidFill>
              <a:effectLst/>
              <a:uLnTx/>
              <a:uFillTx/>
              <a:latin typeface="游ゴシック Medium" panose="020B0500000000000000" pitchFamily="50" charset="-128"/>
              <a:ea typeface="游ゴシック Medium" panose="020B0500000000000000" pitchFamily="50" charset="-128"/>
              <a:cs typeface="+mj-cs"/>
            </a:endParaRPr>
          </a:p>
        </p:txBody>
      </p:sp>
      <p:sp>
        <p:nvSpPr>
          <p:cNvPr id="5" name="テキスト ボックス 4">
            <a:extLst>
              <a:ext uri="{FF2B5EF4-FFF2-40B4-BE49-F238E27FC236}">
                <a16:creationId xmlns:a16="http://schemas.microsoft.com/office/drawing/2014/main" id="{F9D148BE-1BD6-7462-6435-1B5F404D7F8D}"/>
              </a:ext>
            </a:extLst>
          </p:cNvPr>
          <p:cNvSpPr txBox="1"/>
          <p:nvPr/>
        </p:nvSpPr>
        <p:spPr>
          <a:xfrm>
            <a:off x="319648" y="620688"/>
            <a:ext cx="8500823" cy="4031873"/>
          </a:xfrm>
          <a:prstGeom prst="rect">
            <a:avLst/>
          </a:prstGeom>
          <a:noFill/>
        </p:spPr>
        <p:txBody>
          <a:bodyPr wrap="square" rtlCol="0">
            <a:spAutoFit/>
          </a:bodyPr>
          <a:lstStyle/>
          <a:p>
            <a:r>
              <a:rPr kumimoji="1" lang="ja-JP" altLang="en-US" sz="1600" dirty="0">
                <a:latin typeface="游ゴシック Medium" panose="020B0500000000000000" pitchFamily="50" charset="-128"/>
                <a:ea typeface="游ゴシック Medium" panose="020B0500000000000000" pitchFamily="50" charset="-128"/>
              </a:rPr>
              <a:t>　「ネット</a:t>
            </a:r>
            <a:r>
              <a:rPr kumimoji="1" lang="en-US" altLang="ja-JP" sz="1600" dirty="0">
                <a:latin typeface="游ゴシック Medium" panose="020B0500000000000000" pitchFamily="50" charset="-128"/>
                <a:ea typeface="游ゴシック Medium" panose="020B0500000000000000" pitchFamily="50" charset="-128"/>
              </a:rPr>
              <a:t>de</a:t>
            </a:r>
            <a:r>
              <a:rPr kumimoji="1" lang="ja-JP" altLang="en-US" sz="1600" dirty="0">
                <a:latin typeface="游ゴシック Medium" panose="020B0500000000000000" pitchFamily="50" charset="-128"/>
                <a:ea typeface="游ゴシック Medium" panose="020B0500000000000000" pitchFamily="50" charset="-128"/>
              </a:rPr>
              <a:t>明細」とは給与、賞与明細書、源泉徴収票等をデータ化し、オンライン上で登録や閲覧を行うシステムです。</a:t>
            </a:r>
          </a:p>
          <a:p>
            <a:r>
              <a:rPr kumimoji="1" lang="en-US" altLang="ja-JP" sz="1600" dirty="0">
                <a:latin typeface="游ゴシック Medium" panose="020B0500000000000000" pitchFamily="50" charset="-128"/>
                <a:ea typeface="游ゴシック Medium" panose="020B0500000000000000" pitchFamily="50" charset="-128"/>
              </a:rPr>
              <a:t>“Net de </a:t>
            </a:r>
            <a:r>
              <a:rPr kumimoji="1" lang="en-US" altLang="ja-JP" sz="1600" dirty="0" err="1">
                <a:latin typeface="游ゴシック Medium" panose="020B0500000000000000" pitchFamily="50" charset="-128"/>
                <a:ea typeface="游ゴシック Medium" panose="020B0500000000000000" pitchFamily="50" charset="-128"/>
              </a:rPr>
              <a:t>Meisai”is</a:t>
            </a:r>
            <a:r>
              <a:rPr kumimoji="1" lang="en-US" altLang="ja-JP" sz="1600" dirty="0">
                <a:latin typeface="游ゴシック Medium" panose="020B0500000000000000" pitchFamily="50" charset="-128"/>
                <a:ea typeface="游ゴシック Medium" panose="020B0500000000000000" pitchFamily="50" charset="-128"/>
              </a:rPr>
              <a:t> a system that we can see or entry pay slips, bonus slips and withholding slips over online.</a:t>
            </a:r>
          </a:p>
          <a:p>
            <a:endParaRPr kumimoji="1" lang="ja-JP" altLang="en-US" sz="1600" dirty="0">
              <a:latin typeface="游ゴシック Medium" panose="020B0500000000000000" pitchFamily="50" charset="-128"/>
              <a:ea typeface="游ゴシック Medium" panose="020B0500000000000000" pitchFamily="50" charset="-128"/>
            </a:endParaRPr>
          </a:p>
          <a:p>
            <a:endParaRPr kumimoji="1" lang="ja-JP" altLang="en-US" sz="1600" dirty="0">
              <a:latin typeface="游ゴシック Medium" panose="020B0500000000000000" pitchFamily="50" charset="-128"/>
              <a:ea typeface="游ゴシック Medium" panose="020B0500000000000000" pitchFamily="50" charset="-128"/>
            </a:endParaRPr>
          </a:p>
          <a:p>
            <a:r>
              <a:rPr kumimoji="1" lang="en-US" altLang="ja-JP" sz="1600" dirty="0">
                <a:latin typeface="游ゴシック Medium" panose="020B0500000000000000" pitchFamily="50" charset="-128"/>
                <a:ea typeface="游ゴシック Medium" panose="020B0500000000000000" pitchFamily="50" charset="-128"/>
              </a:rPr>
              <a:t>【</a:t>
            </a:r>
            <a:r>
              <a:rPr kumimoji="1" lang="ja-JP" altLang="en-US" sz="1600" dirty="0">
                <a:latin typeface="游ゴシック Medium" panose="020B0500000000000000" pitchFamily="50" charset="-128"/>
                <a:ea typeface="游ゴシック Medium" panose="020B0500000000000000" pitchFamily="50" charset="-128"/>
              </a:rPr>
              <a:t>ネット</a:t>
            </a:r>
            <a:r>
              <a:rPr kumimoji="1" lang="en-US" altLang="ja-JP" sz="1600" dirty="0">
                <a:latin typeface="游ゴシック Medium" panose="020B0500000000000000" pitchFamily="50" charset="-128"/>
                <a:ea typeface="游ゴシック Medium" panose="020B0500000000000000" pitchFamily="50" charset="-128"/>
              </a:rPr>
              <a:t>de</a:t>
            </a:r>
            <a:r>
              <a:rPr kumimoji="1" lang="ja-JP" altLang="en-US" sz="1600" dirty="0">
                <a:latin typeface="游ゴシック Medium" panose="020B0500000000000000" pitchFamily="50" charset="-128"/>
                <a:ea typeface="游ゴシック Medium" panose="020B0500000000000000" pitchFamily="50" charset="-128"/>
              </a:rPr>
              <a:t>顧問ログイン画面</a:t>
            </a:r>
            <a:r>
              <a:rPr kumimoji="1" lang="en-US" altLang="ja-JP" sz="1600" dirty="0">
                <a:latin typeface="游ゴシック Medium" panose="020B0500000000000000" pitchFamily="50" charset="-128"/>
                <a:ea typeface="游ゴシック Medium" panose="020B0500000000000000" pitchFamily="50" charset="-128"/>
              </a:rPr>
              <a:t>】</a:t>
            </a:r>
          </a:p>
          <a:p>
            <a:r>
              <a:rPr kumimoji="1" lang="en-US" altLang="ja-JP" sz="1600" dirty="0">
                <a:latin typeface="游ゴシック Medium" panose="020B0500000000000000" pitchFamily="50" charset="-128"/>
                <a:ea typeface="游ゴシック Medium" panose="020B0500000000000000" pitchFamily="50" charset="-128"/>
              </a:rPr>
              <a:t>【 Log in URL】 </a:t>
            </a:r>
          </a:p>
          <a:p>
            <a:endParaRPr kumimoji="1" lang="en-US" altLang="ja-JP" sz="1600" dirty="0">
              <a:latin typeface="游ゴシック Medium" panose="020B0500000000000000" pitchFamily="50" charset="-128"/>
              <a:ea typeface="游ゴシック Medium" panose="020B0500000000000000" pitchFamily="50" charset="-128"/>
            </a:endParaRPr>
          </a:p>
          <a:p>
            <a:r>
              <a:rPr kumimoji="1" lang="en-US" altLang="ja-JP" sz="1600" dirty="0">
                <a:latin typeface="游ゴシック Medium" panose="020B0500000000000000" pitchFamily="50" charset="-128"/>
                <a:ea typeface="游ゴシック Medium" panose="020B0500000000000000" pitchFamily="50" charset="-128"/>
              </a:rPr>
              <a:t>https://www1.shalom-house.jp/komon/login.aspx</a:t>
            </a:r>
          </a:p>
          <a:p>
            <a:endParaRPr kumimoji="1" lang="en-US" altLang="ja-JP" sz="1600" dirty="0">
              <a:latin typeface="游ゴシック Medium" panose="020B0500000000000000" pitchFamily="50" charset="-128"/>
              <a:ea typeface="游ゴシック Medium" panose="020B0500000000000000" pitchFamily="50" charset="-128"/>
            </a:endParaRPr>
          </a:p>
          <a:p>
            <a:r>
              <a:rPr kumimoji="1" lang="en-US" altLang="ja-JP" sz="1600" dirty="0">
                <a:latin typeface="游ゴシック Medium" panose="020B0500000000000000" pitchFamily="50" charset="-128"/>
                <a:ea typeface="游ゴシック Medium" panose="020B0500000000000000" pitchFamily="50" charset="-128"/>
              </a:rPr>
              <a:t>【</a:t>
            </a:r>
            <a:r>
              <a:rPr kumimoji="1" lang="ja-JP" altLang="en-US" sz="1600" dirty="0">
                <a:latin typeface="游ゴシック Medium" panose="020B0500000000000000" pitchFamily="50" charset="-128"/>
                <a:ea typeface="游ゴシック Medium" panose="020B0500000000000000" pitchFamily="50" charset="-128"/>
              </a:rPr>
              <a:t>必要書類</a:t>
            </a:r>
            <a:r>
              <a:rPr kumimoji="1" lang="en-US" altLang="ja-JP" sz="1600" dirty="0">
                <a:latin typeface="游ゴシック Medium" panose="020B0500000000000000" pitchFamily="50" charset="-128"/>
                <a:ea typeface="游ゴシック Medium" panose="020B0500000000000000" pitchFamily="50" charset="-128"/>
              </a:rPr>
              <a:t>】</a:t>
            </a:r>
          </a:p>
          <a:p>
            <a:r>
              <a:rPr kumimoji="1" lang="en-US" altLang="ja-JP" sz="1600" dirty="0">
                <a:latin typeface="游ゴシック Medium" panose="020B0500000000000000" pitchFamily="50" charset="-128"/>
                <a:ea typeface="游ゴシック Medium" panose="020B0500000000000000" pitchFamily="50" charset="-128"/>
              </a:rPr>
              <a:t>【Document required】 </a:t>
            </a:r>
          </a:p>
          <a:p>
            <a:endParaRPr kumimoji="1" lang="en-US" altLang="ja-JP" sz="1600" dirty="0">
              <a:latin typeface="游ゴシック Medium" panose="020B0500000000000000" pitchFamily="50" charset="-128"/>
              <a:ea typeface="游ゴシック Medium" panose="020B0500000000000000" pitchFamily="50" charset="-128"/>
            </a:endParaRPr>
          </a:p>
          <a:p>
            <a:r>
              <a:rPr kumimoji="1" lang="ja-JP" altLang="en-US" sz="1600" dirty="0">
                <a:latin typeface="游ゴシック Medium" panose="020B0500000000000000" pitchFamily="50" charset="-128"/>
                <a:ea typeface="游ゴシック Medium" panose="020B0500000000000000" pitchFamily="50" charset="-128"/>
              </a:rPr>
              <a:t>ユーザ登録書</a:t>
            </a:r>
            <a:endParaRPr kumimoji="1" lang="en-US" altLang="ja-JP" sz="1600" dirty="0">
              <a:latin typeface="游ゴシック Medium" panose="020B0500000000000000" pitchFamily="50" charset="-128"/>
              <a:ea typeface="游ゴシック Medium" panose="020B0500000000000000" pitchFamily="50" charset="-128"/>
            </a:endParaRPr>
          </a:p>
          <a:p>
            <a:r>
              <a:rPr lang="en-US" altLang="ja-JP" sz="1600" dirty="0">
                <a:latin typeface="游ゴシック Medium" panose="020B0500000000000000" pitchFamily="50" charset="-128"/>
                <a:ea typeface="游ゴシック Medium" panose="020B0500000000000000" pitchFamily="50" charset="-128"/>
              </a:rPr>
              <a:t>User form </a:t>
            </a:r>
          </a:p>
        </p:txBody>
      </p:sp>
    </p:spTree>
    <p:extLst>
      <p:ext uri="{BB962C8B-B14F-4D97-AF65-F5344CB8AC3E}">
        <p14:creationId xmlns:p14="http://schemas.microsoft.com/office/powerpoint/2010/main" val="1973563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図 1" descr="図形, 四角形&#10;&#10;中程度の精度で自動的に生成された説明">
            <a:extLst>
              <a:ext uri="{FF2B5EF4-FFF2-40B4-BE49-F238E27FC236}">
                <a16:creationId xmlns:a16="http://schemas.microsoft.com/office/drawing/2014/main" id="{CE352DC5-7CC4-1904-ED8B-1FE088DD0F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7173" y="3796419"/>
            <a:ext cx="4560825" cy="888639"/>
          </a:xfrm>
          <a:prstGeom prst="rect">
            <a:avLst/>
          </a:prstGeom>
          <a:noFill/>
          <a:ln w="19050">
            <a:solidFill>
              <a:srgbClr val="FF0000"/>
            </a:solidFill>
          </a:ln>
          <a:extLst>
            <a:ext uri="{909E8E84-426E-40DD-AFC4-6F175D3DCCD1}">
              <a14:hiddenFill xmlns:a14="http://schemas.microsoft.com/office/drawing/2010/main">
                <a:solidFill>
                  <a:srgbClr val="FFFFFF"/>
                </a:solidFill>
              </a14:hiddenFill>
            </a:ext>
          </a:extLst>
        </p:spPr>
      </p:pic>
      <p:sp>
        <p:nvSpPr>
          <p:cNvPr id="4" name="タイトル 5">
            <a:extLst>
              <a:ext uri="{FF2B5EF4-FFF2-40B4-BE49-F238E27FC236}">
                <a16:creationId xmlns:a16="http://schemas.microsoft.com/office/drawing/2014/main" id="{DC1C5FFE-4953-87A2-DEBF-52E9C5D4E416}"/>
              </a:ext>
            </a:extLst>
          </p:cNvPr>
          <p:cNvSpPr txBox="1">
            <a:spLocks noGrp="1"/>
          </p:cNvSpPr>
          <p:nvPr>
            <p:ph type="title" idx="4294967295"/>
          </p:nvPr>
        </p:nvSpPr>
        <p:spPr>
          <a:xfrm>
            <a:off x="309110" y="120528"/>
            <a:ext cx="8220075" cy="52546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ctr" defTabSz="914400" rtl="0" eaLnBrk="1" latinLnBrk="0" hangingPunct="1">
              <a:spcBef>
                <a:spcPct val="0"/>
              </a:spcBef>
              <a:buNone/>
              <a:defRPr kumimoji="1" sz="4400" kern="1200">
                <a:solidFill>
                  <a:schemeClr val="tx1"/>
                </a:solidFill>
                <a:latin typeface="游ゴシック Medium" panose="020B0500000000000000" pitchFamily="50" charset="-128"/>
                <a:ea typeface="游ゴシック Medium" panose="020B0500000000000000" pitchFamily="50" charset="-128"/>
                <a:cs typeface="+mj-cs"/>
              </a:defRPr>
            </a:lvl1pPr>
          </a:lstStyle>
          <a:p>
            <a:pPr algn="l">
              <a:defRPr/>
            </a:pPr>
            <a:r>
              <a:rPr lang="ja-JP" altLang="en-US" sz="2000" b="1" dirty="0">
                <a:latin typeface="游ゴシック Medium" panose="020B0500000000000000" pitchFamily="50" charset="-128"/>
                <a:ea typeface="游ゴシック Medium" panose="020B0500000000000000" pitchFamily="50" charset="-128"/>
              </a:rPr>
              <a:t>ログイン・セキュリティ（２要素認証）</a:t>
            </a:r>
            <a:endParaRPr kumimoji="1" lang="ja-JP" altLang="en-US" sz="2000" b="1" i="0" u="none" strike="noStrike" kern="1200" cap="none" spc="0" normalizeH="0" baseline="0" noProof="0" dirty="0">
              <a:ln>
                <a:noFill/>
              </a:ln>
              <a:solidFill>
                <a:schemeClr val="tx1"/>
              </a:solidFill>
              <a:effectLst/>
              <a:uLnTx/>
              <a:uFillTx/>
              <a:latin typeface="游ゴシック Medium" panose="020B0500000000000000" pitchFamily="50" charset="-128"/>
              <a:ea typeface="游ゴシック Medium" panose="020B0500000000000000" pitchFamily="50" charset="-128"/>
              <a:cs typeface="+mj-cs"/>
            </a:endParaRPr>
          </a:p>
        </p:txBody>
      </p:sp>
      <p:sp>
        <p:nvSpPr>
          <p:cNvPr id="2" name="スライド番号プレースホルダー 7">
            <a:extLst>
              <a:ext uri="{FF2B5EF4-FFF2-40B4-BE49-F238E27FC236}">
                <a16:creationId xmlns:a16="http://schemas.microsoft.com/office/drawing/2014/main" id="{5294EBC7-9EEC-E814-8235-1D4BD7087371}"/>
              </a:ext>
            </a:extLst>
          </p:cNvPr>
          <p:cNvSpPr>
            <a:spLocks noGrp="1"/>
          </p:cNvSpPr>
          <p:nvPr>
            <p:ph type="sldNum" sz="quarter" idx="4"/>
          </p:nvPr>
        </p:nvSpPr>
        <p:spPr>
          <a:xfrm>
            <a:off x="6553200" y="6453336"/>
            <a:ext cx="2133600" cy="365125"/>
          </a:xfrm>
          <a:prstGeom prst="rect">
            <a:avLst/>
          </a:prstGeom>
        </p:spPr>
        <p:txBody>
          <a:bodyPr/>
          <a:lstStyle/>
          <a:p>
            <a:pPr>
              <a:defRPr/>
            </a:pPr>
            <a:fld id="{EC543F9D-35F5-4A0B-BB89-F3C2A9020B28}" type="slidenum">
              <a:rPr lang="en-US" altLang="ja-JP"/>
              <a:pPr>
                <a:defRPr/>
              </a:pPr>
              <a:t>4</a:t>
            </a:fld>
            <a:endParaRPr lang="en-US" altLang="ja-JP" dirty="0"/>
          </a:p>
        </p:txBody>
      </p:sp>
      <p:sp>
        <p:nvSpPr>
          <p:cNvPr id="5" name="右矢印 13">
            <a:extLst>
              <a:ext uri="{FF2B5EF4-FFF2-40B4-BE49-F238E27FC236}">
                <a16:creationId xmlns:a16="http://schemas.microsoft.com/office/drawing/2014/main" id="{5C901CEB-48FB-8EB7-D627-8BEA82443925}"/>
              </a:ext>
            </a:extLst>
          </p:cNvPr>
          <p:cNvSpPr/>
          <p:nvPr/>
        </p:nvSpPr>
        <p:spPr>
          <a:xfrm rot="8728943" flipV="1">
            <a:off x="3939040" y="2444844"/>
            <a:ext cx="2309878" cy="158758"/>
          </a:xfrm>
          <a:prstGeom prst="rightArrow">
            <a:avLst/>
          </a:prstGeom>
          <a:solidFill>
            <a:srgbClr val="FF717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Medium" panose="020B0500000000000000" pitchFamily="50" charset="-128"/>
            </a:endParaRPr>
          </a:p>
        </p:txBody>
      </p:sp>
      <p:sp>
        <p:nvSpPr>
          <p:cNvPr id="6" name="コンテンツ プレースホルダ 5">
            <a:extLst>
              <a:ext uri="{FF2B5EF4-FFF2-40B4-BE49-F238E27FC236}">
                <a16:creationId xmlns:a16="http://schemas.microsoft.com/office/drawing/2014/main" id="{E79ED91E-1610-C121-9669-6F1105DC30CC}"/>
              </a:ext>
            </a:extLst>
          </p:cNvPr>
          <p:cNvSpPr>
            <a:spLocks noGrp="1"/>
          </p:cNvSpPr>
          <p:nvPr>
            <p:ph idx="1"/>
          </p:nvPr>
        </p:nvSpPr>
        <p:spPr>
          <a:xfrm>
            <a:off x="251520" y="620688"/>
            <a:ext cx="8496944" cy="3693595"/>
          </a:xfrm>
        </p:spPr>
        <p:txBody>
          <a:bodyPr rtlCol="0">
            <a:noAutofit/>
          </a:bodyPr>
          <a:lstStyle/>
          <a:p>
            <a:pPr marL="274320" indent="-274320" eaLnBrk="1" fontAlgn="auto" hangingPunct="1">
              <a:spcAft>
                <a:spcPts val="0"/>
              </a:spcAft>
              <a:buFont typeface="Arial" pitchFamily="34" charset="0"/>
              <a:buNone/>
              <a:defRPr/>
            </a:pPr>
            <a:r>
              <a:rPr lang="ja-JP" altLang="en-US" sz="2800" b="1" dirty="0">
                <a:solidFill>
                  <a:schemeClr val="accent1"/>
                </a:solidFill>
                <a:latin typeface="游ゴシック" panose="020B0400000000000000" pitchFamily="50" charset="-128"/>
                <a:ea typeface="游ゴシック" panose="020B0400000000000000" pitchFamily="50" charset="-128"/>
              </a:rPr>
              <a:t>ログイン</a:t>
            </a:r>
            <a:endParaRPr lang="en-US" altLang="ja-JP" sz="2800" b="1" dirty="0">
              <a:solidFill>
                <a:schemeClr val="accent1"/>
              </a:solidFill>
              <a:latin typeface="游ゴシック" panose="020B0400000000000000" pitchFamily="50" charset="-128"/>
              <a:ea typeface="游ゴシック" panose="020B0400000000000000" pitchFamily="50" charset="-128"/>
            </a:endParaRPr>
          </a:p>
          <a:p>
            <a:pPr marL="274320" indent="-274320" eaLnBrk="1" fontAlgn="auto" hangingPunct="1">
              <a:spcAft>
                <a:spcPts val="0"/>
              </a:spcAft>
              <a:buFont typeface="Arial" pitchFamily="34" charset="0"/>
              <a:buNone/>
              <a:defRPr/>
            </a:pPr>
            <a:r>
              <a:rPr lang="en-US" altLang="ja-JP" sz="2800" b="1" dirty="0">
                <a:solidFill>
                  <a:schemeClr val="accent1"/>
                </a:solidFill>
                <a:latin typeface="游ゴシック" panose="020B0400000000000000" pitchFamily="50" charset="-128"/>
                <a:ea typeface="游ゴシック" panose="020B0400000000000000" pitchFamily="50" charset="-128"/>
              </a:rPr>
              <a:t>ID</a:t>
            </a:r>
            <a:r>
              <a:rPr lang="ja-JP" altLang="en-US" sz="2800" b="1" dirty="0">
                <a:solidFill>
                  <a:schemeClr val="accent1"/>
                </a:solidFill>
                <a:latin typeface="游ゴシック" panose="020B0400000000000000" pitchFamily="50" charset="-128"/>
                <a:ea typeface="游ゴシック" panose="020B0400000000000000" pitchFamily="50" charset="-128"/>
              </a:rPr>
              <a:t>とパスワード入力</a:t>
            </a:r>
            <a:endParaRPr lang="en-US" altLang="ja-JP" sz="2800" b="1" dirty="0">
              <a:solidFill>
                <a:schemeClr val="accent1"/>
              </a:solidFill>
              <a:latin typeface="游ゴシック" panose="020B0400000000000000" pitchFamily="50" charset="-128"/>
              <a:ea typeface="游ゴシック" panose="020B0400000000000000" pitchFamily="50" charset="-128"/>
            </a:endParaRPr>
          </a:p>
          <a:p>
            <a:pPr marL="274320" indent="-274320" eaLnBrk="1" fontAlgn="auto" hangingPunct="1">
              <a:spcAft>
                <a:spcPts val="0"/>
              </a:spcAft>
              <a:buFont typeface="Arial" pitchFamily="34" charset="0"/>
              <a:buNone/>
              <a:defRPr/>
            </a:pPr>
            <a:r>
              <a:rPr lang="ja-JP" altLang="en-US" sz="2000" dirty="0">
                <a:latin typeface="游ゴシック" panose="020B0400000000000000" pitchFamily="50" charset="-128"/>
                <a:ea typeface="游ゴシック" panose="020B0400000000000000" pitchFamily="50" charset="-128"/>
              </a:rPr>
              <a:t>　</a:t>
            </a:r>
            <a:r>
              <a:rPr lang="ja-JP" altLang="en-US" sz="1800" dirty="0">
                <a:latin typeface="游ゴシック" panose="020B0400000000000000" pitchFamily="50" charset="-128"/>
                <a:ea typeface="游ゴシック" panose="020B0400000000000000" pitchFamily="50" charset="-128"/>
              </a:rPr>
              <a:t>下記サイトに、ネット</a:t>
            </a:r>
            <a:r>
              <a:rPr lang="en-US" altLang="ja-JP" sz="1800" dirty="0">
                <a:latin typeface="游ゴシック" panose="020B0400000000000000" pitchFamily="50" charset="-128"/>
                <a:ea typeface="游ゴシック" panose="020B0400000000000000" pitchFamily="50" charset="-128"/>
              </a:rPr>
              <a:t>de</a:t>
            </a:r>
            <a:r>
              <a:rPr lang="ja-JP" altLang="en-US" sz="1800" dirty="0">
                <a:latin typeface="游ゴシック" panose="020B0400000000000000" pitchFamily="50" charset="-128"/>
                <a:ea typeface="游ゴシック" panose="020B0400000000000000" pitchFamily="50" charset="-128"/>
              </a:rPr>
              <a:t>顧問用ログイン</a:t>
            </a:r>
            <a:r>
              <a:rPr lang="en-US" altLang="ja-JP" sz="1800" dirty="0">
                <a:latin typeface="游ゴシック" panose="020B0400000000000000" pitchFamily="50" charset="-128"/>
                <a:ea typeface="游ゴシック" panose="020B0400000000000000" pitchFamily="50" charset="-128"/>
              </a:rPr>
              <a:t>ID</a:t>
            </a:r>
            <a:r>
              <a:rPr lang="ja-JP" altLang="en-US" sz="1800" dirty="0">
                <a:latin typeface="游ゴシック" panose="020B0400000000000000" pitchFamily="50" charset="-128"/>
                <a:ea typeface="游ゴシック" panose="020B0400000000000000" pitchFamily="50" charset="-128"/>
              </a:rPr>
              <a:t>とパスワードを入力後、右側の「ログイン」をクリック　</a:t>
            </a:r>
            <a:r>
              <a:rPr lang="en-US" altLang="ja-JP" sz="1800" dirty="0">
                <a:latin typeface="游ゴシック" panose="020B0400000000000000" pitchFamily="50" charset="-128"/>
                <a:ea typeface="游ゴシック" panose="020B0400000000000000" pitchFamily="50" charset="-128"/>
              </a:rPr>
              <a:t>enter your “</a:t>
            </a:r>
            <a:r>
              <a:rPr lang="en-US" altLang="ja-JP" sz="1800" dirty="0" err="1">
                <a:latin typeface="游ゴシック" panose="020B0400000000000000" pitchFamily="50" charset="-128"/>
                <a:ea typeface="游ゴシック" panose="020B0400000000000000" pitchFamily="50" charset="-128"/>
              </a:rPr>
              <a:t>ID”and</a:t>
            </a:r>
            <a:r>
              <a:rPr lang="en-US" altLang="ja-JP" sz="1800" dirty="0">
                <a:latin typeface="游ゴシック" panose="020B0400000000000000" pitchFamily="50" charset="-128"/>
                <a:ea typeface="游ゴシック" panose="020B0400000000000000" pitchFamily="50" charset="-128"/>
              </a:rPr>
              <a:t> “</a:t>
            </a:r>
            <a:r>
              <a:rPr lang="en-US" altLang="ja-JP" sz="1800" dirty="0" err="1">
                <a:latin typeface="游ゴシック" panose="020B0400000000000000" pitchFamily="50" charset="-128"/>
                <a:ea typeface="游ゴシック" panose="020B0400000000000000" pitchFamily="50" charset="-128"/>
              </a:rPr>
              <a:t>Password”and</a:t>
            </a:r>
            <a:r>
              <a:rPr lang="en-US" altLang="ja-JP" sz="1800" dirty="0">
                <a:latin typeface="游ゴシック" panose="020B0400000000000000" pitchFamily="50" charset="-128"/>
                <a:ea typeface="游ゴシック" panose="020B0400000000000000" pitchFamily="50" charset="-128"/>
              </a:rPr>
              <a:t> click the log in</a:t>
            </a:r>
          </a:p>
          <a:p>
            <a:pPr marL="274320" indent="-274320" eaLnBrk="1" fontAlgn="auto" hangingPunct="1">
              <a:spcAft>
                <a:spcPts val="0"/>
              </a:spcAft>
              <a:buFont typeface="Arial" pitchFamily="34" charset="0"/>
              <a:buNone/>
              <a:defRPr/>
            </a:pPr>
            <a:r>
              <a:rPr lang="ja-JP" altLang="en-US" sz="2000" dirty="0">
                <a:latin typeface="游ゴシック" panose="020B0400000000000000" pitchFamily="50" charset="-128"/>
                <a:ea typeface="游ゴシック" panose="020B0400000000000000" pitchFamily="50" charset="-128"/>
              </a:rPr>
              <a:t>　</a:t>
            </a:r>
            <a:r>
              <a:rPr lang="en-US" altLang="ja-JP" sz="1400" u="sng" dirty="0">
                <a:latin typeface="游ゴシック" panose="020B0400000000000000" pitchFamily="50" charset="-128"/>
                <a:ea typeface="游ゴシック" panose="020B0400000000000000" pitchFamily="50" charset="-128"/>
                <a:hlinkClick r:id="rId3"/>
              </a:rPr>
              <a:t>https://www1.shalom-house.jp/komon/ login.aspx</a:t>
            </a:r>
            <a:endParaRPr lang="en-US" altLang="ja-JP" sz="2400" u="sng" dirty="0">
              <a:latin typeface="游ゴシック" panose="020B0400000000000000" pitchFamily="50" charset="-128"/>
              <a:ea typeface="游ゴシック" panose="020B0400000000000000" pitchFamily="50" charset="-128"/>
            </a:endParaRPr>
          </a:p>
        </p:txBody>
      </p:sp>
      <p:grpSp>
        <p:nvGrpSpPr>
          <p:cNvPr id="7" name="グループ化 6">
            <a:extLst>
              <a:ext uri="{FF2B5EF4-FFF2-40B4-BE49-F238E27FC236}">
                <a16:creationId xmlns:a16="http://schemas.microsoft.com/office/drawing/2014/main" id="{F7E1E2C0-C00C-A8F4-3870-DE1AC5AD5C53}"/>
              </a:ext>
            </a:extLst>
          </p:cNvPr>
          <p:cNvGrpSpPr/>
          <p:nvPr/>
        </p:nvGrpSpPr>
        <p:grpSpPr>
          <a:xfrm>
            <a:off x="5796136" y="212577"/>
            <a:ext cx="2664296" cy="1398191"/>
            <a:chOff x="5424913" y="2427494"/>
            <a:chExt cx="3261887" cy="1465139"/>
          </a:xfrm>
        </p:grpSpPr>
        <p:pic>
          <p:nvPicPr>
            <p:cNvPr id="8" name="図 7" descr="グラフィカル ユーザー インターフェイス, アプリケーション&#10;&#10;自動的に生成された説明">
              <a:extLst>
                <a:ext uri="{FF2B5EF4-FFF2-40B4-BE49-F238E27FC236}">
                  <a16:creationId xmlns:a16="http://schemas.microsoft.com/office/drawing/2014/main" id="{5AA4B07E-CE90-F1A6-C04A-772BCF1FC3B9}"/>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5424913" y="2427494"/>
              <a:ext cx="3261887" cy="1465139"/>
            </a:xfrm>
            <a:prstGeom prst="rect">
              <a:avLst/>
            </a:prstGeom>
            <a:ln>
              <a:solidFill>
                <a:schemeClr val="tx1"/>
              </a:solidFill>
            </a:ln>
          </p:spPr>
        </p:pic>
        <p:sp>
          <p:nvSpPr>
            <p:cNvPr id="9" name="楕円 8">
              <a:extLst>
                <a:ext uri="{FF2B5EF4-FFF2-40B4-BE49-F238E27FC236}">
                  <a16:creationId xmlns:a16="http://schemas.microsoft.com/office/drawing/2014/main" id="{BECD3BE7-C3DE-C79D-8D46-88DD0F05EA92}"/>
                </a:ext>
              </a:extLst>
            </p:cNvPr>
            <p:cNvSpPr/>
            <p:nvPr/>
          </p:nvSpPr>
          <p:spPr>
            <a:xfrm>
              <a:off x="7812730" y="2831111"/>
              <a:ext cx="720080" cy="657904"/>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10" name="Picture 2" descr="テキスト&#10;&#10;自動的に生成された説明">
            <a:extLst>
              <a:ext uri="{FF2B5EF4-FFF2-40B4-BE49-F238E27FC236}">
                <a16:creationId xmlns:a16="http://schemas.microsoft.com/office/drawing/2014/main" id="{13D894F6-6E05-B05D-0197-30D6C9EB061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01743" y="2927332"/>
            <a:ext cx="2862428" cy="1901421"/>
          </a:xfrm>
          <a:prstGeom prst="rect">
            <a:avLst/>
          </a:prstGeom>
          <a:noFill/>
          <a:extLst>
            <a:ext uri="{909E8E84-426E-40DD-AFC4-6F175D3DCCD1}">
              <a14:hiddenFill xmlns:a14="http://schemas.microsoft.com/office/drawing/2010/main">
                <a:solidFill>
                  <a:srgbClr val="FFFFFF"/>
                </a:solidFill>
              </a14:hiddenFill>
            </a:ext>
          </a:extLst>
        </p:spPr>
      </p:pic>
      <p:sp>
        <p:nvSpPr>
          <p:cNvPr id="14" name="四角形: 角を丸くする 13">
            <a:extLst>
              <a:ext uri="{FF2B5EF4-FFF2-40B4-BE49-F238E27FC236}">
                <a16:creationId xmlns:a16="http://schemas.microsoft.com/office/drawing/2014/main" id="{23C58DE4-7769-E214-D3DF-3EC23EE05511}"/>
              </a:ext>
            </a:extLst>
          </p:cNvPr>
          <p:cNvSpPr/>
          <p:nvPr/>
        </p:nvSpPr>
        <p:spPr>
          <a:xfrm>
            <a:off x="2336970" y="3571564"/>
            <a:ext cx="1178498" cy="509965"/>
          </a:xfrm>
          <a:prstGeom prst="roundRect">
            <a:avLst/>
          </a:prstGeom>
          <a:noFill/>
          <a:ln w="762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6" name="Rectangle 5">
            <a:extLst>
              <a:ext uri="{FF2B5EF4-FFF2-40B4-BE49-F238E27FC236}">
                <a16:creationId xmlns:a16="http://schemas.microsoft.com/office/drawing/2014/main" id="{D92F6D5A-D302-78A7-2C2A-E745D366E9D2}"/>
              </a:ext>
            </a:extLst>
          </p:cNvPr>
          <p:cNvSpPr>
            <a:spLocks noChangeArrowheads="1"/>
          </p:cNvSpPr>
          <p:nvPr/>
        </p:nvSpPr>
        <p:spPr bwMode="auto">
          <a:xfrm>
            <a:off x="132016" y="2629122"/>
            <a:ext cx="585288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ja-JP" i="0" u="none" strike="noStrike" cap="none" normalizeH="0" baseline="0" dirty="0">
                <a:ln>
                  <a:noFill/>
                </a:ln>
                <a:solidFill>
                  <a:schemeClr val="tx1"/>
                </a:solidFill>
                <a:effectLst/>
                <a:latin typeface="游ゴシック Medium" panose="020B0500000000000000" pitchFamily="50" charset="-128"/>
                <a:ea typeface="游ゴシック Medium" panose="020B0500000000000000" pitchFamily="50" charset="-128"/>
                <a:cs typeface="Arial" panose="020B0604020202020204" pitchFamily="34" charset="0"/>
              </a:rPr>
              <a:t>ログイン後</a:t>
            </a:r>
            <a:r>
              <a:rPr kumimoji="1" lang="en-US" altLang="ja-JP" i="0" u="none" strike="noStrike" cap="none" normalizeH="0" baseline="0" dirty="0">
                <a:ln>
                  <a:noFill/>
                </a:ln>
                <a:solidFill>
                  <a:schemeClr val="tx1"/>
                </a:solidFill>
                <a:effectLst/>
                <a:latin typeface="游ゴシック Medium" panose="020B0500000000000000" pitchFamily="50" charset="-128"/>
                <a:ea typeface="游ゴシック Medium" panose="020B0500000000000000" pitchFamily="50" charset="-128"/>
                <a:cs typeface="Arial" panose="020B0604020202020204" pitchFamily="34" charset="0"/>
              </a:rPr>
              <a:t>2</a:t>
            </a:r>
            <a:r>
              <a:rPr kumimoji="1" lang="ja-JP" altLang="en-US" i="0" u="none" strike="noStrike" cap="none" normalizeH="0" baseline="0" dirty="0">
                <a:ln>
                  <a:noFill/>
                </a:ln>
                <a:solidFill>
                  <a:schemeClr val="tx1"/>
                </a:solidFill>
                <a:effectLst/>
                <a:latin typeface="游ゴシック Medium" panose="020B0500000000000000" pitchFamily="50" charset="-128"/>
                <a:ea typeface="游ゴシック Medium" panose="020B0500000000000000" pitchFamily="50" charset="-128"/>
                <a:cs typeface="Arial" panose="020B0604020202020204" pitchFamily="34" charset="0"/>
              </a:rPr>
              <a:t>要素認証</a:t>
            </a:r>
            <a:r>
              <a:rPr kumimoji="1" lang="ja-JP" altLang="ja-JP" i="0" u="none" strike="noStrike" cap="none" normalizeH="0" baseline="0" dirty="0">
                <a:ln>
                  <a:noFill/>
                </a:ln>
                <a:solidFill>
                  <a:schemeClr val="tx1"/>
                </a:solidFill>
                <a:effectLst/>
                <a:latin typeface="游ゴシック Medium" panose="020B0500000000000000" pitchFamily="50" charset="-128"/>
                <a:ea typeface="游ゴシック Medium" panose="020B0500000000000000" pitchFamily="50" charset="-128"/>
                <a:cs typeface="Arial" panose="020B0604020202020204" pitchFamily="34" charset="0"/>
              </a:rPr>
              <a:t>ログイン選択画面に遷移します。</a:t>
            </a:r>
            <a:endParaRPr kumimoji="1" lang="ja-JP" altLang="ja-JP" i="0" u="none" strike="noStrike" cap="none" normalizeH="0" baseline="0" dirty="0">
              <a:ln>
                <a:noFill/>
              </a:ln>
              <a:solidFill>
                <a:schemeClr val="tx1"/>
              </a:solidFill>
              <a:effectLst/>
              <a:latin typeface="游ゴシック Medium" panose="020B0500000000000000" pitchFamily="50" charset="-128"/>
              <a:ea typeface="游ゴシック Medium" panose="020B0500000000000000" pitchFamily="50" charset="-128"/>
            </a:endParaRPr>
          </a:p>
        </p:txBody>
      </p:sp>
      <p:sp>
        <p:nvSpPr>
          <p:cNvPr id="17" name="Rectangle 7">
            <a:extLst>
              <a:ext uri="{FF2B5EF4-FFF2-40B4-BE49-F238E27FC236}">
                <a16:creationId xmlns:a16="http://schemas.microsoft.com/office/drawing/2014/main" id="{EFB9C0D3-3467-2D37-FAA8-89179A7B1C0D}"/>
              </a:ext>
            </a:extLst>
          </p:cNvPr>
          <p:cNvSpPr>
            <a:spLocks noChangeArrowheads="1"/>
          </p:cNvSpPr>
          <p:nvPr/>
        </p:nvSpPr>
        <p:spPr bwMode="auto">
          <a:xfrm>
            <a:off x="4414394" y="3163372"/>
            <a:ext cx="3163812" cy="584775"/>
          </a:xfrm>
          <a:prstGeom prst="rect">
            <a:avLst/>
          </a:prstGeom>
          <a:noFill/>
          <a:ln w="9525" cap="flat" cmpd="sng">
            <a:solidFill>
              <a:srgbClr val="FF0000"/>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600" b="0" i="0" u="none" strike="noStrike" cap="none" normalizeH="0" baseline="0" dirty="0">
                <a:ln>
                  <a:noFill/>
                </a:ln>
                <a:solidFill>
                  <a:schemeClr val="tx1"/>
                </a:solidFill>
                <a:effectLst/>
                <a:latin typeface="游ゴシック Medium" panose="020B0500000000000000" pitchFamily="50" charset="-128"/>
                <a:ea typeface="游ゴシック Medium" panose="020B0500000000000000" pitchFamily="50" charset="-128"/>
                <a:cs typeface="Arial" panose="020B0604020202020204" pitchFamily="34" charset="0"/>
              </a:rPr>
              <a:t>就業打刻・明細閲覧のみ利用する場合は２要素認証は不要です</a:t>
            </a:r>
            <a:endParaRPr kumimoji="1" lang="ja-JP" altLang="en-US" sz="1600" b="0" i="0" u="none" strike="noStrike" cap="none" normalizeH="0" baseline="0" dirty="0">
              <a:ln>
                <a:noFill/>
              </a:ln>
              <a:solidFill>
                <a:schemeClr val="tx1"/>
              </a:solidFill>
              <a:effectLst/>
              <a:latin typeface="游ゴシック Medium" panose="020B0500000000000000" pitchFamily="50" charset="-128"/>
              <a:ea typeface="游ゴシック Medium" panose="020B0500000000000000" pitchFamily="50" charset="-128"/>
            </a:endParaRPr>
          </a:p>
        </p:txBody>
      </p:sp>
      <p:sp>
        <p:nvSpPr>
          <p:cNvPr id="18" name="Rectangle 8">
            <a:extLst>
              <a:ext uri="{FF2B5EF4-FFF2-40B4-BE49-F238E27FC236}">
                <a16:creationId xmlns:a16="http://schemas.microsoft.com/office/drawing/2014/main" id="{19F57FF6-255E-7E84-8C0A-F01219C683D6}"/>
              </a:ext>
            </a:extLst>
          </p:cNvPr>
          <p:cNvSpPr>
            <a:spLocks noChangeArrowheads="1"/>
          </p:cNvSpPr>
          <p:nvPr/>
        </p:nvSpPr>
        <p:spPr bwMode="auto">
          <a:xfrm>
            <a:off x="2080472" y="6474822"/>
            <a:ext cx="849694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ja-JP" sz="1600" i="0" u="none" strike="noStrike" cap="none" normalizeH="0" baseline="0" dirty="0">
                <a:ln>
                  <a:noFill/>
                </a:ln>
                <a:solidFill>
                  <a:srgbClr val="FF0000"/>
                </a:solidFill>
                <a:effectLst/>
                <a:latin typeface="游ゴシック Medium" panose="020B0500000000000000" pitchFamily="50" charset="-128"/>
                <a:ea typeface="游ゴシック Medium" panose="020B0500000000000000" pitchFamily="50" charset="-128"/>
                <a:cs typeface="Arial" panose="020B0604020202020204" pitchFamily="34" charset="0"/>
              </a:rPr>
              <a:t>※パスワードを忘れてしまった場合には管理者にお問合せください。</a:t>
            </a:r>
            <a:endParaRPr kumimoji="1" lang="en-US" altLang="ja-JP" sz="1600" i="0" u="none" strike="noStrike" cap="none" normalizeH="0" baseline="0" dirty="0">
              <a:ln>
                <a:noFill/>
              </a:ln>
              <a:solidFill>
                <a:srgbClr val="FF0000"/>
              </a:solidFill>
              <a:effectLst/>
              <a:latin typeface="游ゴシック Medium" panose="020B0500000000000000" pitchFamily="50" charset="-128"/>
              <a:ea typeface="游ゴシック Medium" panose="020B0500000000000000" pitchFamily="50" charset="-128"/>
              <a:cs typeface="Arial" panose="020B0604020202020204" pitchFamily="34" charset="0"/>
            </a:endParaRPr>
          </a:p>
        </p:txBody>
      </p:sp>
      <p:sp>
        <p:nvSpPr>
          <p:cNvPr id="19" name="楕円 18">
            <a:extLst>
              <a:ext uri="{FF2B5EF4-FFF2-40B4-BE49-F238E27FC236}">
                <a16:creationId xmlns:a16="http://schemas.microsoft.com/office/drawing/2014/main" id="{1A1F7119-E6EC-9714-7285-E1DB8870DA01}"/>
              </a:ext>
            </a:extLst>
          </p:cNvPr>
          <p:cNvSpPr/>
          <p:nvPr/>
        </p:nvSpPr>
        <p:spPr>
          <a:xfrm>
            <a:off x="7524328" y="3823772"/>
            <a:ext cx="588158" cy="627842"/>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右矢印 13">
            <a:extLst>
              <a:ext uri="{FF2B5EF4-FFF2-40B4-BE49-F238E27FC236}">
                <a16:creationId xmlns:a16="http://schemas.microsoft.com/office/drawing/2014/main" id="{4BB6F039-9C3A-3400-1677-C4CACF00522E}"/>
              </a:ext>
            </a:extLst>
          </p:cNvPr>
          <p:cNvSpPr/>
          <p:nvPr/>
        </p:nvSpPr>
        <p:spPr>
          <a:xfrm>
            <a:off x="3366897" y="3829482"/>
            <a:ext cx="1347204" cy="190963"/>
          </a:xfrm>
          <a:prstGeom prst="rightArrow">
            <a:avLst/>
          </a:prstGeom>
          <a:solidFill>
            <a:srgbClr val="FF717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Medium" panose="020B0500000000000000" pitchFamily="50" charset="-128"/>
            </a:endParaRPr>
          </a:p>
        </p:txBody>
      </p:sp>
      <p:sp>
        <p:nvSpPr>
          <p:cNvPr id="21" name="四角形: 角を丸くする 20">
            <a:extLst>
              <a:ext uri="{FF2B5EF4-FFF2-40B4-BE49-F238E27FC236}">
                <a16:creationId xmlns:a16="http://schemas.microsoft.com/office/drawing/2014/main" id="{259A83F3-20F7-09DA-B20B-1B40C8325133}"/>
              </a:ext>
            </a:extLst>
          </p:cNvPr>
          <p:cNvSpPr/>
          <p:nvPr/>
        </p:nvSpPr>
        <p:spPr>
          <a:xfrm>
            <a:off x="1133429" y="3584607"/>
            <a:ext cx="1178498" cy="509965"/>
          </a:xfrm>
          <a:prstGeom prst="roundRect">
            <a:avLst/>
          </a:prstGeom>
          <a:noFill/>
          <a:ln w="7620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pic>
        <p:nvPicPr>
          <p:cNvPr id="24" name="図 23">
            <a:extLst>
              <a:ext uri="{FF2B5EF4-FFF2-40B4-BE49-F238E27FC236}">
                <a16:creationId xmlns:a16="http://schemas.microsoft.com/office/drawing/2014/main" id="{E15256E8-A72E-F696-171A-47AE86828FC2}"/>
              </a:ext>
            </a:extLst>
          </p:cNvPr>
          <p:cNvPicPr>
            <a:picLocks noChangeAspect="1"/>
          </p:cNvPicPr>
          <p:nvPr/>
        </p:nvPicPr>
        <p:blipFill>
          <a:blip r:embed="rId6"/>
          <a:stretch>
            <a:fillRect/>
          </a:stretch>
        </p:blipFill>
        <p:spPr>
          <a:xfrm>
            <a:off x="136952" y="4577086"/>
            <a:ext cx="2497677" cy="1703773"/>
          </a:xfrm>
          <a:prstGeom prst="rect">
            <a:avLst/>
          </a:prstGeom>
          <a:ln w="19050">
            <a:solidFill>
              <a:srgbClr val="0070C0"/>
            </a:solidFill>
          </a:ln>
        </p:spPr>
      </p:pic>
      <p:sp>
        <p:nvSpPr>
          <p:cNvPr id="22" name="右矢印 13">
            <a:extLst>
              <a:ext uri="{FF2B5EF4-FFF2-40B4-BE49-F238E27FC236}">
                <a16:creationId xmlns:a16="http://schemas.microsoft.com/office/drawing/2014/main" id="{AFBCA4F6-C4DE-039E-6C80-106BB75A94EB}"/>
              </a:ext>
            </a:extLst>
          </p:cNvPr>
          <p:cNvSpPr/>
          <p:nvPr/>
        </p:nvSpPr>
        <p:spPr>
          <a:xfrm rot="5400000">
            <a:off x="1214819" y="4585244"/>
            <a:ext cx="1347204" cy="190963"/>
          </a:xfrm>
          <a:prstGeom prst="rightArrow">
            <a:avLst/>
          </a:prstGeom>
          <a:solidFill>
            <a:schemeClr val="accent1">
              <a:lumMod val="60000"/>
              <a:lumOff val="4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Medium" panose="020B0500000000000000" pitchFamily="50" charset="-128"/>
            </a:endParaRPr>
          </a:p>
        </p:txBody>
      </p:sp>
      <p:pic>
        <p:nvPicPr>
          <p:cNvPr id="27" name="図 26">
            <a:extLst>
              <a:ext uri="{FF2B5EF4-FFF2-40B4-BE49-F238E27FC236}">
                <a16:creationId xmlns:a16="http://schemas.microsoft.com/office/drawing/2014/main" id="{D1DAA11E-9F3C-BEDF-2B5E-49FC1E4190FA}"/>
              </a:ext>
            </a:extLst>
          </p:cNvPr>
          <p:cNvPicPr>
            <a:picLocks noChangeAspect="1"/>
          </p:cNvPicPr>
          <p:nvPr/>
        </p:nvPicPr>
        <p:blipFill>
          <a:blip r:embed="rId7"/>
          <a:stretch>
            <a:fillRect/>
          </a:stretch>
        </p:blipFill>
        <p:spPr>
          <a:xfrm>
            <a:off x="5693874" y="4765895"/>
            <a:ext cx="3286584" cy="1590897"/>
          </a:xfrm>
          <a:prstGeom prst="rect">
            <a:avLst/>
          </a:prstGeom>
          <a:ln w="19050">
            <a:solidFill>
              <a:srgbClr val="0070C0"/>
            </a:solidFill>
          </a:ln>
        </p:spPr>
      </p:pic>
      <p:sp>
        <p:nvSpPr>
          <p:cNvPr id="28" name="Rectangle 7">
            <a:extLst>
              <a:ext uri="{FF2B5EF4-FFF2-40B4-BE49-F238E27FC236}">
                <a16:creationId xmlns:a16="http://schemas.microsoft.com/office/drawing/2014/main" id="{E0AC8916-DBBE-91A9-EB60-F338CEFB0F91}"/>
              </a:ext>
            </a:extLst>
          </p:cNvPr>
          <p:cNvSpPr>
            <a:spLocks noChangeArrowheads="1"/>
          </p:cNvSpPr>
          <p:nvPr/>
        </p:nvSpPr>
        <p:spPr bwMode="auto">
          <a:xfrm>
            <a:off x="2707709" y="5054527"/>
            <a:ext cx="2913085" cy="584775"/>
          </a:xfrm>
          <a:prstGeom prst="rect">
            <a:avLst/>
          </a:prstGeom>
          <a:noFill/>
          <a:ln w="9525" cap="flat" cmpd="sng">
            <a:solidFill>
              <a:srgbClr val="0070C0"/>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600" b="0" i="0" u="none" strike="noStrike" cap="none" normalizeH="0" baseline="0" dirty="0">
                <a:ln>
                  <a:noFill/>
                </a:ln>
                <a:solidFill>
                  <a:schemeClr val="tx1"/>
                </a:solidFill>
                <a:effectLst/>
                <a:latin typeface="游ゴシック Medium" panose="020B0500000000000000" pitchFamily="50" charset="-128"/>
                <a:ea typeface="游ゴシック Medium" panose="020B0500000000000000" pitchFamily="50" charset="-128"/>
                <a:cs typeface="Arial" panose="020B0604020202020204" pitchFamily="34" charset="0"/>
              </a:rPr>
              <a:t>「すべての機能を利用する」場合は</a:t>
            </a:r>
            <a:r>
              <a:rPr kumimoji="1" lang="en-US" altLang="ja-JP" sz="1600" b="0" i="0" u="none" strike="noStrike" cap="none" normalizeH="0" baseline="0" dirty="0">
                <a:ln>
                  <a:noFill/>
                </a:ln>
                <a:solidFill>
                  <a:schemeClr val="tx1"/>
                </a:solidFill>
                <a:effectLst/>
                <a:latin typeface="游ゴシック Medium" panose="020B0500000000000000" pitchFamily="50" charset="-128"/>
                <a:ea typeface="游ゴシック Medium" panose="020B0500000000000000" pitchFamily="50" charset="-128"/>
                <a:cs typeface="Arial" panose="020B0604020202020204" pitchFamily="34" charset="0"/>
              </a:rPr>
              <a:t>2</a:t>
            </a:r>
            <a:r>
              <a:rPr kumimoji="1" lang="ja-JP" altLang="en-US" sz="1600" b="0" i="0" u="none" strike="noStrike" cap="none" normalizeH="0" baseline="0" dirty="0">
                <a:ln>
                  <a:noFill/>
                </a:ln>
                <a:solidFill>
                  <a:schemeClr val="tx1"/>
                </a:solidFill>
                <a:effectLst/>
                <a:latin typeface="游ゴシック Medium" panose="020B0500000000000000" pitchFamily="50" charset="-128"/>
                <a:ea typeface="游ゴシック Medium" panose="020B0500000000000000" pitchFamily="50" charset="-128"/>
                <a:cs typeface="Arial" panose="020B0604020202020204" pitchFamily="34" charset="0"/>
              </a:rPr>
              <a:t>要素認証が必要です</a:t>
            </a:r>
            <a:endParaRPr kumimoji="1" lang="ja-JP" altLang="en-US" sz="1600" b="0" i="0" u="none" strike="noStrike" cap="none" normalizeH="0" baseline="0" dirty="0">
              <a:ln>
                <a:noFill/>
              </a:ln>
              <a:solidFill>
                <a:schemeClr val="tx1"/>
              </a:solidFill>
              <a:effectLst/>
              <a:latin typeface="游ゴシック Medium" panose="020B0500000000000000" pitchFamily="50" charset="-128"/>
              <a:ea typeface="游ゴシック Medium" panose="020B0500000000000000" pitchFamily="50" charset="-128"/>
            </a:endParaRPr>
          </a:p>
        </p:txBody>
      </p:sp>
      <p:sp>
        <p:nvSpPr>
          <p:cNvPr id="25" name="右矢印 13">
            <a:extLst>
              <a:ext uri="{FF2B5EF4-FFF2-40B4-BE49-F238E27FC236}">
                <a16:creationId xmlns:a16="http://schemas.microsoft.com/office/drawing/2014/main" id="{A5577CF2-0BEB-9D62-70BF-2691367B8A59}"/>
              </a:ext>
            </a:extLst>
          </p:cNvPr>
          <p:cNvSpPr/>
          <p:nvPr/>
        </p:nvSpPr>
        <p:spPr>
          <a:xfrm>
            <a:off x="2412144" y="5756372"/>
            <a:ext cx="3456000" cy="190963"/>
          </a:xfrm>
          <a:prstGeom prst="rightArrow">
            <a:avLst/>
          </a:prstGeom>
          <a:solidFill>
            <a:schemeClr val="accent1">
              <a:lumMod val="60000"/>
              <a:lumOff val="4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Medium" panose="020B0500000000000000" pitchFamily="50" charset="-128"/>
            </a:endParaRPr>
          </a:p>
        </p:txBody>
      </p:sp>
    </p:spTree>
    <p:extLst>
      <p:ext uri="{BB962C8B-B14F-4D97-AF65-F5344CB8AC3E}">
        <p14:creationId xmlns:p14="http://schemas.microsoft.com/office/powerpoint/2010/main" val="2492422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5">
            <a:extLst>
              <a:ext uri="{FF2B5EF4-FFF2-40B4-BE49-F238E27FC236}">
                <a16:creationId xmlns:a16="http://schemas.microsoft.com/office/drawing/2014/main" id="{DC1C5FFE-4953-87A2-DEBF-52E9C5D4E416}"/>
              </a:ext>
            </a:extLst>
          </p:cNvPr>
          <p:cNvSpPr txBox="1">
            <a:spLocks noGrp="1"/>
          </p:cNvSpPr>
          <p:nvPr>
            <p:ph type="title" idx="4294967295"/>
          </p:nvPr>
        </p:nvSpPr>
        <p:spPr>
          <a:xfrm>
            <a:off x="309110" y="120528"/>
            <a:ext cx="8220075" cy="52546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ctr" defTabSz="914400" rtl="0" eaLnBrk="1" latinLnBrk="0" hangingPunct="1">
              <a:spcBef>
                <a:spcPct val="0"/>
              </a:spcBef>
              <a:buNone/>
              <a:defRPr kumimoji="1" sz="4400" kern="1200">
                <a:solidFill>
                  <a:schemeClr val="tx1"/>
                </a:solidFill>
                <a:latin typeface="游ゴシック Medium" panose="020B0500000000000000" pitchFamily="50" charset="-128"/>
                <a:ea typeface="游ゴシック Medium" panose="020B0500000000000000" pitchFamily="50" charset="-128"/>
                <a:cs typeface="+mj-cs"/>
              </a:defRPr>
            </a:lvl1pPr>
          </a:lstStyle>
          <a:p>
            <a:pPr algn="l">
              <a:defRPr/>
            </a:pPr>
            <a:r>
              <a:rPr lang="ja-JP" altLang="en-US" sz="2000" b="1" dirty="0">
                <a:latin typeface="游ゴシック Medium" panose="020B0500000000000000" pitchFamily="50" charset="-128"/>
                <a:ea typeface="游ゴシック Medium" panose="020B0500000000000000" pitchFamily="50" charset="-128"/>
              </a:rPr>
              <a:t>セキュリティ（２要素認証）</a:t>
            </a:r>
            <a:endParaRPr kumimoji="1" lang="ja-JP" altLang="en-US" sz="2000" b="1" i="0" u="none" strike="noStrike" kern="1200" cap="none" spc="0" normalizeH="0" baseline="0" noProof="0" dirty="0">
              <a:ln>
                <a:noFill/>
              </a:ln>
              <a:solidFill>
                <a:schemeClr val="tx1"/>
              </a:solidFill>
              <a:effectLst/>
              <a:uLnTx/>
              <a:uFillTx/>
              <a:latin typeface="游ゴシック Medium" panose="020B0500000000000000" pitchFamily="50" charset="-128"/>
              <a:ea typeface="游ゴシック Medium" panose="020B0500000000000000" pitchFamily="50" charset="-128"/>
              <a:cs typeface="+mj-cs"/>
            </a:endParaRPr>
          </a:p>
        </p:txBody>
      </p:sp>
      <p:sp>
        <p:nvSpPr>
          <p:cNvPr id="2" name="スライド番号プレースホルダー 7">
            <a:extLst>
              <a:ext uri="{FF2B5EF4-FFF2-40B4-BE49-F238E27FC236}">
                <a16:creationId xmlns:a16="http://schemas.microsoft.com/office/drawing/2014/main" id="{5294EBC7-9EEC-E814-8235-1D4BD7087371}"/>
              </a:ext>
            </a:extLst>
          </p:cNvPr>
          <p:cNvSpPr>
            <a:spLocks noGrp="1"/>
          </p:cNvSpPr>
          <p:nvPr>
            <p:ph type="sldNum" sz="quarter" idx="4"/>
          </p:nvPr>
        </p:nvSpPr>
        <p:spPr>
          <a:xfrm>
            <a:off x="6553200" y="6453336"/>
            <a:ext cx="2133600" cy="365125"/>
          </a:xfrm>
          <a:prstGeom prst="rect">
            <a:avLst/>
          </a:prstGeom>
        </p:spPr>
        <p:txBody>
          <a:bodyPr/>
          <a:lstStyle/>
          <a:p>
            <a:pPr>
              <a:defRPr/>
            </a:pPr>
            <a:fld id="{EC543F9D-35F5-4A0B-BB89-F3C2A9020B28}" type="slidenum">
              <a:rPr lang="en-US" altLang="ja-JP"/>
              <a:pPr>
                <a:defRPr/>
              </a:pPr>
              <a:t>5</a:t>
            </a:fld>
            <a:endParaRPr lang="en-US" altLang="ja-JP" dirty="0"/>
          </a:p>
        </p:txBody>
      </p:sp>
      <p:sp>
        <p:nvSpPr>
          <p:cNvPr id="3" name="テキスト ボックス 2">
            <a:extLst>
              <a:ext uri="{FF2B5EF4-FFF2-40B4-BE49-F238E27FC236}">
                <a16:creationId xmlns:a16="http://schemas.microsoft.com/office/drawing/2014/main" id="{3D77EC10-C03F-2AC3-F697-3904E01F1A09}"/>
              </a:ext>
            </a:extLst>
          </p:cNvPr>
          <p:cNvSpPr txBox="1"/>
          <p:nvPr/>
        </p:nvSpPr>
        <p:spPr>
          <a:xfrm>
            <a:off x="319648" y="620688"/>
            <a:ext cx="8500823" cy="4278094"/>
          </a:xfrm>
          <a:prstGeom prst="rect">
            <a:avLst/>
          </a:prstGeom>
          <a:noFill/>
        </p:spPr>
        <p:txBody>
          <a:bodyPr wrap="square" rtlCol="0">
            <a:spAutoFit/>
          </a:bodyPr>
          <a:lstStyle/>
          <a:p>
            <a:r>
              <a:rPr kumimoji="1" lang="ja-JP" altLang="en-US" sz="1600" dirty="0">
                <a:latin typeface="游ゴシック Medium" panose="020B0500000000000000" pitchFamily="50" charset="-128"/>
                <a:ea typeface="游ゴシック Medium" panose="020B0500000000000000" pitchFamily="50" charset="-128"/>
              </a:rPr>
              <a:t>　２要素認証とは、ログイン時に </a:t>
            </a:r>
            <a:r>
              <a:rPr kumimoji="1" lang="en-US" altLang="ja-JP" sz="1600" dirty="0">
                <a:latin typeface="游ゴシック Medium" panose="020B0500000000000000" pitchFamily="50" charset="-128"/>
                <a:ea typeface="游ゴシック Medium" panose="020B0500000000000000" pitchFamily="50" charset="-128"/>
              </a:rPr>
              <a:t>2 </a:t>
            </a:r>
            <a:r>
              <a:rPr kumimoji="1" lang="ja-JP" altLang="en-US" sz="1600" dirty="0">
                <a:latin typeface="游ゴシック Medium" panose="020B0500000000000000" pitchFamily="50" charset="-128"/>
                <a:ea typeface="游ゴシック Medium" panose="020B0500000000000000" pitchFamily="50" charset="-128"/>
              </a:rPr>
              <a:t>つの要素を用いて認証をする仕組みです。</a:t>
            </a:r>
            <a:r>
              <a:rPr kumimoji="1" lang="en-US" altLang="ja-JP" sz="1600" dirty="0">
                <a:latin typeface="游ゴシック Medium" panose="020B0500000000000000" pitchFamily="50" charset="-128"/>
                <a:ea typeface="游ゴシック Medium" panose="020B0500000000000000" pitchFamily="50" charset="-128"/>
              </a:rPr>
              <a:t>ID </a:t>
            </a:r>
            <a:r>
              <a:rPr kumimoji="1" lang="ja-JP" altLang="en-US" sz="1600" dirty="0">
                <a:latin typeface="游ゴシック Medium" panose="020B0500000000000000" pitchFamily="50" charset="-128"/>
                <a:ea typeface="游ゴシック Medium" panose="020B0500000000000000" pitchFamily="50" charset="-128"/>
              </a:rPr>
              <a:t>とパスワード以外の要素を認証に用いることで第三者によるなりすましを防げる可能性を高めることができます。</a:t>
            </a:r>
          </a:p>
          <a:p>
            <a:r>
              <a:rPr kumimoji="1" lang="ja-JP" altLang="en-US" sz="1600" dirty="0">
                <a:latin typeface="游ゴシック Medium" panose="020B0500000000000000" pitchFamily="50" charset="-128"/>
                <a:ea typeface="游ゴシック Medium" panose="020B0500000000000000" pitchFamily="50" charset="-128"/>
              </a:rPr>
              <a:t>　２要素認証でのログインが就業打刻・明細書閲覧等の一部を除き必須となります。なお、</a:t>
            </a:r>
          </a:p>
          <a:p>
            <a:r>
              <a:rPr kumimoji="1" lang="ja-JP" altLang="en-US" sz="1600" dirty="0">
                <a:latin typeface="游ゴシック Medium" panose="020B0500000000000000" pitchFamily="50" charset="-128"/>
                <a:ea typeface="游ゴシック Medium" panose="020B0500000000000000" pitchFamily="50" charset="-128"/>
              </a:rPr>
              <a:t>社員（一般の権限）の方がご自身の給与明細を閲覧する場合には２要素認証なしにてご使用いただけますが、その他の機能は、２要素認証でログイン後に使用可能となりますので、管理者の方は必ず２要素認証を設定くださいますよう、お願いいたします。</a:t>
            </a:r>
            <a:endParaRPr kumimoji="1" lang="en-US" altLang="ja-JP" sz="1600" dirty="0">
              <a:latin typeface="游ゴシック Medium" panose="020B0500000000000000" pitchFamily="50" charset="-128"/>
              <a:ea typeface="游ゴシック Medium" panose="020B0500000000000000" pitchFamily="50" charset="-128"/>
            </a:endParaRPr>
          </a:p>
          <a:p>
            <a:r>
              <a:rPr lang="ja-JP" altLang="en-US" sz="1600" dirty="0">
                <a:latin typeface="游ゴシック Medium" panose="020B0500000000000000" pitchFamily="50" charset="-128"/>
                <a:ea typeface="游ゴシック Medium" panose="020B0500000000000000" pitchFamily="50" charset="-128"/>
              </a:rPr>
              <a:t>　なお、２要素認証をパソコンでするのか、スマートフォンでするのかにより異なりますので、以下の資料をご参照ください。</a:t>
            </a:r>
            <a:endParaRPr kumimoji="1" lang="ja-JP" altLang="en-US" sz="1600" dirty="0">
              <a:latin typeface="游ゴシック Medium" panose="020B0500000000000000" pitchFamily="50" charset="-128"/>
              <a:ea typeface="游ゴシック Medium" panose="020B0500000000000000" pitchFamily="50" charset="-128"/>
            </a:endParaRPr>
          </a:p>
          <a:p>
            <a:endParaRPr lang="en-US" altLang="ja-JP" sz="1600" b="0" i="0" dirty="0">
              <a:solidFill>
                <a:srgbClr val="333333"/>
              </a:solidFill>
              <a:effectLst/>
              <a:highlight>
                <a:srgbClr val="FFFFFF"/>
              </a:highlight>
              <a:latin typeface="游ゴシック Medium" panose="020B0500000000000000" pitchFamily="50" charset="-128"/>
              <a:ea typeface="游ゴシック Medium" panose="020B0500000000000000" pitchFamily="50" charset="-128"/>
            </a:endParaRPr>
          </a:p>
          <a:p>
            <a:r>
              <a:rPr lang="ja-JP" altLang="en-US" sz="1600" b="0" i="0" dirty="0">
                <a:solidFill>
                  <a:srgbClr val="333333"/>
                </a:solidFill>
                <a:effectLst/>
                <a:highlight>
                  <a:srgbClr val="FFFFFF"/>
                </a:highlight>
                <a:latin typeface="游ゴシック Medium" panose="020B0500000000000000" pitchFamily="50" charset="-128"/>
                <a:ea typeface="游ゴシック Medium" panose="020B0500000000000000" pitchFamily="50" charset="-128"/>
              </a:rPr>
              <a:t>参照</a:t>
            </a:r>
            <a:r>
              <a:rPr lang="ja-JP" altLang="en-US" sz="1600" dirty="0">
                <a:solidFill>
                  <a:srgbClr val="333333"/>
                </a:solidFill>
                <a:highlight>
                  <a:srgbClr val="FFFFFF"/>
                </a:highlight>
                <a:latin typeface="游ゴシック Medium" panose="020B0500000000000000" pitchFamily="50" charset="-128"/>
                <a:ea typeface="游ゴシック Medium" panose="020B0500000000000000" pitchFamily="50" charset="-128"/>
              </a:rPr>
              <a:t>： </a:t>
            </a:r>
            <a:endParaRPr lang="en-US" altLang="ja-JP" sz="1600" dirty="0">
              <a:solidFill>
                <a:srgbClr val="333333"/>
              </a:solidFill>
              <a:highlight>
                <a:srgbClr val="FFFFFF"/>
              </a:highlight>
              <a:latin typeface="游ゴシック Medium" panose="020B0500000000000000" pitchFamily="50" charset="-128"/>
              <a:ea typeface="游ゴシック Medium" panose="020B0500000000000000" pitchFamily="50" charset="-128"/>
            </a:endParaRPr>
          </a:p>
          <a:p>
            <a:pPr algn="just"/>
            <a:r>
              <a:rPr lang="en-US" altLang="ja-JP" sz="1600" u="sng" dirty="0">
                <a:solidFill>
                  <a:srgbClr val="467886"/>
                </a:solidFill>
                <a:effectLst/>
                <a:latin typeface="游ゴシック Medium" panose="020B0500000000000000" pitchFamily="50" charset="-128"/>
                <a:ea typeface="游ゴシック Medium" panose="020B0500000000000000" pitchFamily="50" charset="-128"/>
                <a:cs typeface="ＭＳ Ｐゴシック" panose="020B0600070205080204" pitchFamily="50" charset="-128"/>
                <a:hlinkClick r:id="rId2"/>
              </a:rPr>
              <a:t>■</a:t>
            </a:r>
            <a:r>
              <a:rPr lang="en-US" altLang="ja-JP" sz="1600" u="sng" dirty="0" err="1">
                <a:solidFill>
                  <a:srgbClr val="467886"/>
                </a:solidFill>
                <a:effectLst/>
                <a:latin typeface="游ゴシック Medium" panose="020B0500000000000000" pitchFamily="50" charset="-128"/>
                <a:ea typeface="游ゴシック Medium" panose="020B0500000000000000" pitchFamily="50" charset="-128"/>
                <a:cs typeface="ＭＳ Ｐゴシック" panose="020B0600070205080204" pitchFamily="50" charset="-128"/>
                <a:hlinkClick r:id="rId2"/>
              </a:rPr>
              <a:t>ネットde顧問</a:t>
            </a:r>
            <a:r>
              <a:rPr lang="en-US" altLang="ja-JP" sz="1600" u="sng" dirty="0">
                <a:solidFill>
                  <a:srgbClr val="467886"/>
                </a:solidFill>
                <a:effectLst/>
                <a:latin typeface="游ゴシック Medium" panose="020B0500000000000000" pitchFamily="50" charset="-128"/>
                <a:ea typeface="游ゴシック Medium" panose="020B0500000000000000" pitchFamily="50" charset="-128"/>
                <a:cs typeface="ＭＳ Ｐゴシック" panose="020B0600070205080204" pitchFamily="50" charset="-128"/>
                <a:hlinkClick r:id="rId2"/>
              </a:rPr>
              <a:t>　2要素認証導入のご案内</a:t>
            </a:r>
            <a:endParaRPr lang="ja-JP" altLang="ja-JP" sz="1600" dirty="0">
              <a:effectLst/>
              <a:latin typeface="游ゴシック Medium" panose="020B0500000000000000" pitchFamily="50" charset="-128"/>
              <a:ea typeface="游ゴシック Medium" panose="020B0500000000000000" pitchFamily="50" charset="-128"/>
              <a:cs typeface="ＭＳ Ｐゴシック" panose="020B0600070205080204" pitchFamily="50" charset="-128"/>
            </a:endParaRPr>
          </a:p>
          <a:p>
            <a:pPr algn="just"/>
            <a:r>
              <a:rPr lang="en-US" altLang="ja-JP" sz="1600" u="sng" dirty="0">
                <a:solidFill>
                  <a:srgbClr val="467886"/>
                </a:solidFill>
                <a:effectLst/>
                <a:latin typeface="游ゴシック Medium" panose="020B0500000000000000" pitchFamily="50" charset="-128"/>
                <a:ea typeface="游ゴシック Medium" panose="020B0500000000000000" pitchFamily="50" charset="-128"/>
                <a:cs typeface="ＭＳ Ｐゴシック" panose="020B0600070205080204" pitchFamily="50" charset="-128"/>
                <a:hlinkClick r:id="rId3"/>
              </a:rPr>
              <a:t>■</a:t>
            </a:r>
            <a:r>
              <a:rPr lang="en-US" altLang="ja-JP" sz="1600" u="sng" dirty="0" err="1">
                <a:solidFill>
                  <a:srgbClr val="467886"/>
                </a:solidFill>
                <a:effectLst/>
                <a:latin typeface="游ゴシック Medium" panose="020B0500000000000000" pitchFamily="50" charset="-128"/>
                <a:ea typeface="游ゴシック Medium" panose="020B0500000000000000" pitchFamily="50" charset="-128"/>
                <a:cs typeface="ＭＳ Ｐゴシック" panose="020B0600070205080204" pitchFamily="50" charset="-128"/>
                <a:hlinkClick r:id="rId3"/>
              </a:rPr>
              <a:t>ネットde顧問</a:t>
            </a:r>
            <a:r>
              <a:rPr lang="en-US" altLang="ja-JP" sz="1600" u="sng" dirty="0">
                <a:solidFill>
                  <a:srgbClr val="467886"/>
                </a:solidFill>
                <a:effectLst/>
                <a:latin typeface="游ゴシック Medium" panose="020B0500000000000000" pitchFamily="50" charset="-128"/>
                <a:ea typeface="游ゴシック Medium" panose="020B0500000000000000" pitchFamily="50" charset="-128"/>
                <a:cs typeface="ＭＳ Ｐゴシック" panose="020B0600070205080204" pitchFamily="50" charset="-128"/>
                <a:hlinkClick r:id="rId3"/>
              </a:rPr>
              <a:t>　2要素認証初期設定手順書</a:t>
            </a:r>
            <a:endParaRPr lang="ja-JP" altLang="ja-JP" sz="1600" dirty="0">
              <a:effectLst/>
              <a:latin typeface="游ゴシック Medium" panose="020B0500000000000000" pitchFamily="50" charset="-128"/>
              <a:ea typeface="游ゴシック Medium" panose="020B0500000000000000" pitchFamily="50" charset="-128"/>
              <a:cs typeface="ＭＳ Ｐゴシック" panose="020B0600070205080204" pitchFamily="50" charset="-128"/>
            </a:endParaRPr>
          </a:p>
          <a:p>
            <a:pPr algn="just"/>
            <a:r>
              <a:rPr lang="en-US" altLang="ja-JP" sz="1600" u="sng" dirty="0">
                <a:solidFill>
                  <a:srgbClr val="467886"/>
                </a:solidFill>
                <a:effectLst/>
                <a:latin typeface="游ゴシック Medium" panose="020B0500000000000000" pitchFamily="50" charset="-128"/>
                <a:ea typeface="游ゴシック Medium" panose="020B0500000000000000" pitchFamily="50" charset="-128"/>
                <a:cs typeface="ＭＳ Ｐゴシック" panose="020B0600070205080204" pitchFamily="50" charset="-128"/>
                <a:hlinkClick r:id="rId4"/>
              </a:rPr>
              <a:t>■</a:t>
            </a:r>
            <a:r>
              <a:rPr lang="en-US" altLang="ja-JP" sz="1600" u="sng" dirty="0" err="1">
                <a:solidFill>
                  <a:srgbClr val="467886"/>
                </a:solidFill>
                <a:effectLst/>
                <a:latin typeface="游ゴシック Medium" panose="020B0500000000000000" pitchFamily="50" charset="-128"/>
                <a:ea typeface="游ゴシック Medium" panose="020B0500000000000000" pitchFamily="50" charset="-128"/>
                <a:cs typeface="ＭＳ Ｐゴシック" panose="020B0600070205080204" pitchFamily="50" charset="-128"/>
                <a:hlinkClick r:id="rId4"/>
              </a:rPr>
              <a:t>ネットde顧問</a:t>
            </a:r>
            <a:r>
              <a:rPr lang="en-US" altLang="ja-JP" sz="1600" u="sng" dirty="0">
                <a:solidFill>
                  <a:srgbClr val="467886"/>
                </a:solidFill>
                <a:effectLst/>
                <a:latin typeface="游ゴシック Medium" panose="020B0500000000000000" pitchFamily="50" charset="-128"/>
                <a:ea typeface="游ゴシック Medium" panose="020B0500000000000000" pitchFamily="50" charset="-128"/>
                <a:cs typeface="ＭＳ Ｐゴシック" panose="020B0600070205080204" pitchFamily="50" charset="-128"/>
                <a:hlinkClick r:id="rId4"/>
              </a:rPr>
              <a:t>　</a:t>
            </a:r>
            <a:r>
              <a:rPr lang="en-US" altLang="ja-JP" sz="1600" u="sng" dirty="0" err="1">
                <a:solidFill>
                  <a:srgbClr val="467886"/>
                </a:solidFill>
                <a:effectLst/>
                <a:latin typeface="游ゴシック Medium" panose="020B0500000000000000" pitchFamily="50" charset="-128"/>
                <a:ea typeface="游ゴシック Medium" panose="020B0500000000000000" pitchFamily="50" charset="-128"/>
                <a:cs typeface="ＭＳ Ｐゴシック" panose="020B0600070205080204" pitchFamily="50" charset="-128"/>
                <a:hlinkClick r:id="rId4"/>
              </a:rPr>
              <a:t>利用マニュアル</a:t>
            </a:r>
            <a:endParaRPr lang="en-US" altLang="ja-JP" sz="1600" u="sng" dirty="0">
              <a:solidFill>
                <a:srgbClr val="467886"/>
              </a:solidFill>
              <a:effectLst/>
              <a:latin typeface="游ゴシック Medium" panose="020B0500000000000000" pitchFamily="50" charset="-128"/>
              <a:ea typeface="游ゴシック Medium" panose="020B0500000000000000" pitchFamily="50" charset="-128"/>
              <a:cs typeface="ＭＳ Ｐゴシック" panose="020B0600070205080204" pitchFamily="50" charset="-128"/>
            </a:endParaRPr>
          </a:p>
          <a:p>
            <a:pPr algn="just"/>
            <a:r>
              <a:rPr lang="ja-JP" altLang="en-US" sz="1600" b="0" i="0" dirty="0">
                <a:solidFill>
                  <a:srgbClr val="333333"/>
                </a:solidFill>
                <a:effectLst/>
                <a:highlight>
                  <a:srgbClr val="FFFFFF"/>
                </a:highlight>
                <a:latin typeface="游ゴシック Medium" panose="020B0500000000000000" pitchFamily="50" charset="-128"/>
                <a:ea typeface="游ゴシック Medium" panose="020B0500000000000000" pitchFamily="50" charset="-128"/>
              </a:rPr>
              <a:t>２要素認証についてのよくあるご質問は</a:t>
            </a:r>
            <a:r>
              <a:rPr lang="ja-JP" altLang="en-US" sz="1600" b="0" i="0" u="none" strike="noStrike" dirty="0">
                <a:solidFill>
                  <a:srgbClr val="2B4BCB"/>
                </a:solidFill>
                <a:effectLst/>
                <a:highlight>
                  <a:srgbClr val="FFFFFF"/>
                </a:highlight>
                <a:latin typeface="游ゴシック Medium" panose="020B0500000000000000" pitchFamily="50" charset="-128"/>
                <a:ea typeface="游ゴシック Medium" panose="020B0500000000000000" pitchFamily="50" charset="-128"/>
                <a:hlinkClick r:id="rId5"/>
              </a:rPr>
              <a:t>こちら</a:t>
            </a:r>
            <a:endParaRPr lang="en-US" altLang="ja-JP" sz="1600" dirty="0">
              <a:latin typeface="游ゴシック Medium" panose="020B0500000000000000" pitchFamily="50" charset="-128"/>
              <a:ea typeface="游ゴシック Medium" panose="020B0500000000000000" pitchFamily="50" charset="-128"/>
            </a:endParaRPr>
          </a:p>
          <a:p>
            <a:endParaRPr kumimoji="1" lang="ja-JP" altLang="en-US" sz="1600" dirty="0">
              <a:latin typeface="游ゴシック Medium" panose="020B0500000000000000" pitchFamily="50" charset="-128"/>
              <a:ea typeface="游ゴシック Medium" panose="020B0500000000000000" pitchFamily="50" charset="-128"/>
            </a:endParaRPr>
          </a:p>
          <a:p>
            <a:endParaRPr kumimoji="1" lang="ja-JP" altLang="en-US" sz="1600" dirty="0">
              <a:latin typeface="游ゴシック Medium" panose="020B0500000000000000" pitchFamily="50" charset="-128"/>
              <a:ea typeface="游ゴシック Medium" panose="020B0500000000000000" pitchFamily="50" charset="-128"/>
            </a:endParaRPr>
          </a:p>
        </p:txBody>
      </p:sp>
      <p:pic>
        <p:nvPicPr>
          <p:cNvPr id="11" name="図 10">
            <a:extLst>
              <a:ext uri="{FF2B5EF4-FFF2-40B4-BE49-F238E27FC236}">
                <a16:creationId xmlns:a16="http://schemas.microsoft.com/office/drawing/2014/main" id="{B065E892-9CFE-D6C7-B7D3-9E92E2E7D88F}"/>
              </a:ext>
            </a:extLst>
          </p:cNvPr>
          <p:cNvPicPr>
            <a:picLocks noChangeAspect="1"/>
          </p:cNvPicPr>
          <p:nvPr/>
        </p:nvPicPr>
        <p:blipFill>
          <a:blip r:embed="rId6"/>
          <a:stretch>
            <a:fillRect/>
          </a:stretch>
        </p:blipFill>
        <p:spPr>
          <a:xfrm>
            <a:off x="4860032" y="3271851"/>
            <a:ext cx="2407790" cy="2999635"/>
          </a:xfrm>
          <a:prstGeom prst="rect">
            <a:avLst/>
          </a:prstGeom>
          <a:solidFill>
            <a:schemeClr val="tx1"/>
          </a:solidFill>
        </p:spPr>
      </p:pic>
      <p:pic>
        <p:nvPicPr>
          <p:cNvPr id="13" name="図 12">
            <a:extLst>
              <a:ext uri="{FF2B5EF4-FFF2-40B4-BE49-F238E27FC236}">
                <a16:creationId xmlns:a16="http://schemas.microsoft.com/office/drawing/2014/main" id="{47D47F76-F1C4-885F-CD48-1C493F84F03A}"/>
              </a:ext>
            </a:extLst>
          </p:cNvPr>
          <p:cNvPicPr>
            <a:picLocks noChangeAspect="1"/>
          </p:cNvPicPr>
          <p:nvPr/>
        </p:nvPicPr>
        <p:blipFill>
          <a:blip r:embed="rId7"/>
          <a:stretch>
            <a:fillRect/>
          </a:stretch>
        </p:blipFill>
        <p:spPr>
          <a:xfrm>
            <a:off x="6577089" y="3573016"/>
            <a:ext cx="2407790" cy="2772000"/>
          </a:xfrm>
          <a:prstGeom prst="rect">
            <a:avLst/>
          </a:prstGeom>
          <a:ln>
            <a:solidFill>
              <a:schemeClr val="tx1"/>
            </a:solidFill>
          </a:ln>
        </p:spPr>
      </p:pic>
    </p:spTree>
    <p:extLst>
      <p:ext uri="{BB962C8B-B14F-4D97-AF65-F5344CB8AC3E}">
        <p14:creationId xmlns:p14="http://schemas.microsoft.com/office/powerpoint/2010/main" val="18735581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010F98-39C7-F089-A62E-7BFCCAE8C658}"/>
              </a:ext>
            </a:extLst>
          </p:cNvPr>
          <p:cNvSpPr txBox="1">
            <a:spLocks noGrp="1"/>
          </p:cNvSpPr>
          <p:nvPr>
            <p:ph type="title" idx="4294967295"/>
          </p:nvPr>
        </p:nvSpPr>
        <p:spPr>
          <a:xfrm>
            <a:off x="251520" y="148570"/>
            <a:ext cx="8352928" cy="40011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TW" sz="2000" b="1" i="0" u="none" strike="noStrike" kern="1200" cap="none" spc="0" normalizeH="0" baseline="0" noProof="0" dirty="0">
                <a:ln>
                  <a:noFill/>
                </a:ln>
                <a:solidFill>
                  <a:schemeClr val="tx1"/>
                </a:solidFill>
                <a:effectLst/>
                <a:uLnTx/>
                <a:uFillTx/>
                <a:latin typeface="游ゴシック Medium" panose="020B0500000000000000" pitchFamily="50" charset="-128"/>
                <a:ea typeface="游ゴシック Medium" panose="020B0500000000000000" pitchFamily="50" charset="-128"/>
                <a:cs typeface="+mn-cs"/>
              </a:rPr>
              <a:t>【</a:t>
            </a:r>
            <a:r>
              <a:rPr kumimoji="1" lang="zh-TW" altLang="en-US" sz="2000" b="1" i="0" u="none" strike="noStrike" kern="1200" cap="none" spc="0" normalizeH="0" baseline="0" noProof="0" dirty="0">
                <a:ln>
                  <a:noFill/>
                </a:ln>
                <a:solidFill>
                  <a:schemeClr val="tx1"/>
                </a:solidFill>
                <a:effectLst/>
                <a:uLnTx/>
                <a:uFillTx/>
                <a:latin typeface="游ゴシック Medium" panose="020B0500000000000000" pitchFamily="50" charset="-128"/>
                <a:ea typeface="游ゴシック Medium" panose="020B0500000000000000" pitchFamily="50" charset="-128"/>
                <a:cs typeface="+mn-cs"/>
              </a:rPr>
              <a:t>社員</a:t>
            </a:r>
            <a:r>
              <a:rPr kumimoji="1" lang="ja-JP" altLang="en-US" sz="2000" b="1" i="0" u="none" strike="noStrike" kern="1200" cap="none" spc="0" normalizeH="0" baseline="0" noProof="0" dirty="0">
                <a:ln>
                  <a:noFill/>
                </a:ln>
                <a:solidFill>
                  <a:schemeClr val="tx1"/>
                </a:solidFill>
                <a:effectLst/>
                <a:uLnTx/>
                <a:uFillTx/>
                <a:latin typeface="游ゴシック Medium" panose="020B0500000000000000" pitchFamily="50" charset="-128"/>
                <a:ea typeface="游ゴシック Medium" panose="020B0500000000000000" pitchFamily="50" charset="-128"/>
                <a:cs typeface="+mn-cs"/>
              </a:rPr>
              <a:t>明細閲覧</a:t>
            </a:r>
            <a:r>
              <a:rPr kumimoji="1" lang="en-US" altLang="zh-TW" sz="2000" b="1" i="0" u="none" strike="noStrike" kern="1200" cap="none" spc="0" normalizeH="0" baseline="0" noProof="0" dirty="0">
                <a:ln>
                  <a:noFill/>
                </a:ln>
                <a:solidFill>
                  <a:schemeClr val="tx1"/>
                </a:solidFill>
                <a:effectLst/>
                <a:uLnTx/>
                <a:uFillTx/>
                <a:latin typeface="游ゴシック Medium" panose="020B0500000000000000" pitchFamily="50" charset="-128"/>
                <a:ea typeface="游ゴシック Medium" panose="020B0500000000000000" pitchFamily="50" charset="-128"/>
                <a:cs typeface="+mn-cs"/>
              </a:rPr>
              <a:t>】</a:t>
            </a:r>
          </a:p>
        </p:txBody>
      </p:sp>
      <p:sp>
        <p:nvSpPr>
          <p:cNvPr id="3" name="スライド番号プレースホルダー 7">
            <a:extLst>
              <a:ext uri="{FF2B5EF4-FFF2-40B4-BE49-F238E27FC236}">
                <a16:creationId xmlns:a16="http://schemas.microsoft.com/office/drawing/2014/main" id="{68721E80-1D50-0DBE-21D3-DD4384263288}"/>
              </a:ext>
            </a:extLst>
          </p:cNvPr>
          <p:cNvSpPr>
            <a:spLocks noGrp="1"/>
          </p:cNvSpPr>
          <p:nvPr>
            <p:ph type="sldNum" sz="quarter" idx="4"/>
          </p:nvPr>
        </p:nvSpPr>
        <p:spPr>
          <a:xfrm>
            <a:off x="6553200" y="6453336"/>
            <a:ext cx="2133600" cy="365125"/>
          </a:xfrm>
          <a:prstGeom prst="rect">
            <a:avLst/>
          </a:prstGeom>
        </p:spPr>
        <p:txBody>
          <a:bodyPr/>
          <a:lstStyle/>
          <a:p>
            <a:pPr>
              <a:defRPr/>
            </a:pPr>
            <a:fld id="{EC543F9D-35F5-4A0B-BB89-F3C2A9020B28}" type="slidenum">
              <a:rPr lang="en-US" altLang="ja-JP"/>
              <a:pPr>
                <a:defRPr/>
              </a:pPr>
              <a:t>6</a:t>
            </a:fld>
            <a:endParaRPr lang="en-US" altLang="ja-JP" dirty="0"/>
          </a:p>
        </p:txBody>
      </p:sp>
      <p:sp>
        <p:nvSpPr>
          <p:cNvPr id="6" name="コンテンツ プレースホルダ 5">
            <a:extLst>
              <a:ext uri="{FF2B5EF4-FFF2-40B4-BE49-F238E27FC236}">
                <a16:creationId xmlns:a16="http://schemas.microsoft.com/office/drawing/2014/main" id="{A5E335CB-F095-AE1E-1EBA-EA8ECB03B334}"/>
              </a:ext>
            </a:extLst>
          </p:cNvPr>
          <p:cNvSpPr>
            <a:spLocks noGrp="1"/>
          </p:cNvSpPr>
          <p:nvPr>
            <p:ph idx="1"/>
          </p:nvPr>
        </p:nvSpPr>
        <p:spPr>
          <a:xfrm>
            <a:off x="608338" y="908720"/>
            <a:ext cx="8214814" cy="4031078"/>
          </a:xfrm>
        </p:spPr>
        <p:txBody>
          <a:bodyPr rtlCol="0">
            <a:noAutofit/>
          </a:bodyPr>
          <a:lstStyle/>
          <a:p>
            <a:pPr marL="274320" indent="-274320" eaLnBrk="1" fontAlgn="auto" hangingPunct="1">
              <a:spcAft>
                <a:spcPts val="0"/>
              </a:spcAft>
              <a:buFont typeface="Arial" pitchFamily="34" charset="0"/>
              <a:buNone/>
              <a:defRPr/>
            </a:pPr>
            <a:r>
              <a:rPr lang="ja-JP" altLang="en-US" sz="2800" b="1" spc="110" dirty="0">
                <a:solidFill>
                  <a:schemeClr val="accent1"/>
                </a:solidFill>
                <a:latin typeface="游ゴシック" panose="020B0400000000000000" pitchFamily="50" charset="-128"/>
                <a:ea typeface="游ゴシック" panose="020B0400000000000000" pitchFamily="50" charset="-128"/>
              </a:rPr>
              <a:t>明細閲覧</a:t>
            </a:r>
            <a:endParaRPr lang="en-US" altLang="ja-JP" sz="2800" spc="110" dirty="0">
              <a:latin typeface="游ゴシック" panose="020B0400000000000000" pitchFamily="50" charset="-128"/>
              <a:ea typeface="游ゴシック" panose="020B0400000000000000" pitchFamily="50" charset="-128"/>
            </a:endParaRPr>
          </a:p>
          <a:p>
            <a:pPr marL="274320" indent="-274320" eaLnBrk="1" fontAlgn="auto" hangingPunct="1">
              <a:spcAft>
                <a:spcPts val="0"/>
              </a:spcAft>
              <a:buFont typeface="Arial" pitchFamily="34" charset="0"/>
              <a:buNone/>
              <a:defRPr/>
            </a:pPr>
            <a:r>
              <a:rPr lang="ja-JP" altLang="en-US" sz="2400" spc="110" dirty="0">
                <a:latin typeface="游ゴシック" panose="020B0400000000000000" pitchFamily="50" charset="-128"/>
                <a:ea typeface="游ゴシック" panose="020B0400000000000000" pitchFamily="50" charset="-128"/>
              </a:rPr>
              <a:t>　</a:t>
            </a:r>
            <a:r>
              <a:rPr lang="ja-JP" altLang="en-US" sz="2000" spc="110" dirty="0">
                <a:latin typeface="游ゴシック" panose="020B0400000000000000" pitchFamily="50" charset="-128"/>
                <a:ea typeface="游ゴシック" panose="020B0400000000000000" pitchFamily="50" charset="-128"/>
              </a:rPr>
              <a:t>ログインするとメニュー画面が表示されます。</a:t>
            </a:r>
            <a:endParaRPr lang="en-US" altLang="ja-JP" sz="2000" spc="110" dirty="0">
              <a:latin typeface="游ゴシック" panose="020B0400000000000000" pitchFamily="50" charset="-128"/>
              <a:ea typeface="游ゴシック" panose="020B0400000000000000" pitchFamily="50" charset="-128"/>
            </a:endParaRPr>
          </a:p>
          <a:p>
            <a:pPr marL="0" indent="0" eaLnBrk="1" fontAlgn="auto" hangingPunct="1">
              <a:spcAft>
                <a:spcPts val="0"/>
              </a:spcAft>
              <a:buFont typeface="Arial" pitchFamily="34" charset="0"/>
              <a:buNone/>
              <a:defRPr/>
            </a:pPr>
            <a:r>
              <a:rPr lang="ja-JP" altLang="en-US" sz="2000" spc="110" dirty="0">
                <a:latin typeface="游ゴシック" panose="020B0400000000000000" pitchFamily="50" charset="-128"/>
                <a:ea typeface="游ゴシック" panose="020B0400000000000000" pitchFamily="50" charset="-128"/>
              </a:rPr>
              <a:t>アイコンをクリックすると下記のようなネット</a:t>
            </a:r>
            <a:r>
              <a:rPr lang="en-US" altLang="ja-JP" sz="2000" spc="110" dirty="0">
                <a:latin typeface="游ゴシック" panose="020B0400000000000000" pitchFamily="50" charset="-128"/>
                <a:ea typeface="游ゴシック" panose="020B0400000000000000" pitchFamily="50" charset="-128"/>
              </a:rPr>
              <a:t>de</a:t>
            </a:r>
            <a:r>
              <a:rPr lang="ja-JP" altLang="en-US" sz="2000" spc="110" dirty="0">
                <a:latin typeface="游ゴシック" panose="020B0400000000000000" pitchFamily="50" charset="-128"/>
                <a:ea typeface="游ゴシック" panose="020B0400000000000000" pitchFamily="50" charset="-128"/>
              </a:rPr>
              <a:t>明細トップ画面が表示されます。各機能へは赤丸内のボタンをクリックすることで機能を選択できます</a:t>
            </a:r>
            <a:endParaRPr lang="en-US" altLang="ja-JP" sz="1800" spc="110" dirty="0">
              <a:latin typeface="游ゴシック" panose="020B0400000000000000" pitchFamily="50" charset="-128"/>
              <a:ea typeface="游ゴシック" panose="020B0400000000000000" pitchFamily="50" charset="-128"/>
            </a:endParaRPr>
          </a:p>
        </p:txBody>
      </p:sp>
      <p:pic>
        <p:nvPicPr>
          <p:cNvPr id="4" name="図 3">
            <a:extLst>
              <a:ext uri="{FF2B5EF4-FFF2-40B4-BE49-F238E27FC236}">
                <a16:creationId xmlns:a16="http://schemas.microsoft.com/office/drawing/2014/main" id="{8BBC1907-496B-9C89-1089-26A916D68F1A}"/>
              </a:ext>
            </a:extLst>
          </p:cNvPr>
          <p:cNvPicPr>
            <a:picLocks noChangeAspect="1"/>
          </p:cNvPicPr>
          <p:nvPr/>
        </p:nvPicPr>
        <p:blipFill>
          <a:blip r:embed="rId2"/>
          <a:stretch>
            <a:fillRect/>
          </a:stretch>
        </p:blipFill>
        <p:spPr>
          <a:xfrm>
            <a:off x="1893227" y="2865446"/>
            <a:ext cx="6840760" cy="3015004"/>
          </a:xfrm>
          <a:prstGeom prst="rect">
            <a:avLst/>
          </a:prstGeom>
          <a:ln>
            <a:solidFill>
              <a:schemeClr val="tx1"/>
            </a:solidFill>
          </a:ln>
        </p:spPr>
      </p:pic>
      <p:sp>
        <p:nvSpPr>
          <p:cNvPr id="5" name="円/楕円 12">
            <a:extLst>
              <a:ext uri="{FF2B5EF4-FFF2-40B4-BE49-F238E27FC236}">
                <a16:creationId xmlns:a16="http://schemas.microsoft.com/office/drawing/2014/main" id="{4614F3E9-BC9F-96AA-2A7D-1072484983C5}"/>
              </a:ext>
            </a:extLst>
          </p:cNvPr>
          <p:cNvSpPr/>
          <p:nvPr/>
        </p:nvSpPr>
        <p:spPr>
          <a:xfrm>
            <a:off x="1835696" y="3933056"/>
            <a:ext cx="1008112" cy="648072"/>
          </a:xfrm>
          <a:prstGeom prst="ellipse">
            <a:avLst/>
          </a:prstGeom>
          <a:noFill/>
          <a:ln w="28575">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pic>
        <p:nvPicPr>
          <p:cNvPr id="7" name="図 6">
            <a:extLst>
              <a:ext uri="{FF2B5EF4-FFF2-40B4-BE49-F238E27FC236}">
                <a16:creationId xmlns:a16="http://schemas.microsoft.com/office/drawing/2014/main" id="{93212607-1622-D656-532E-0F29F1EE5FF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2616" y="2879139"/>
            <a:ext cx="857250" cy="952500"/>
          </a:xfrm>
          <a:prstGeom prst="rect">
            <a:avLst/>
          </a:prstGeom>
        </p:spPr>
      </p:pic>
      <p:sp>
        <p:nvSpPr>
          <p:cNvPr id="8" name="円/楕円 12">
            <a:extLst>
              <a:ext uri="{FF2B5EF4-FFF2-40B4-BE49-F238E27FC236}">
                <a16:creationId xmlns:a16="http://schemas.microsoft.com/office/drawing/2014/main" id="{DD2F2728-2BF4-1AE2-A036-9E601E94A8F1}"/>
              </a:ext>
            </a:extLst>
          </p:cNvPr>
          <p:cNvSpPr/>
          <p:nvPr/>
        </p:nvSpPr>
        <p:spPr>
          <a:xfrm>
            <a:off x="4531182" y="3492765"/>
            <a:ext cx="1080120" cy="704003"/>
          </a:xfrm>
          <a:prstGeom prst="ellipse">
            <a:avLst/>
          </a:prstGeom>
          <a:noFill/>
          <a:ln w="28575">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EA166EE9-17AE-834D-0996-F12773C642E4}"/>
              </a:ext>
            </a:extLst>
          </p:cNvPr>
          <p:cNvSpPr txBox="1"/>
          <p:nvPr/>
        </p:nvSpPr>
        <p:spPr>
          <a:xfrm>
            <a:off x="5385153" y="3205263"/>
            <a:ext cx="432047" cy="369332"/>
          </a:xfrm>
          <a:prstGeom prst="rect">
            <a:avLst/>
          </a:prstGeom>
          <a:solidFill>
            <a:schemeClr val="bg1"/>
          </a:solidFill>
          <a:ln w="25400">
            <a:solidFill>
              <a:schemeClr val="accent6">
                <a:lumMod val="75000"/>
              </a:schemeClr>
            </a:solidFill>
          </a:ln>
        </p:spPr>
        <p:txBody>
          <a:bodyPr wrap="square" rtlCol="0">
            <a:spAutoFit/>
          </a:bodyPr>
          <a:lstStyle/>
          <a:p>
            <a:r>
              <a:rPr kumimoji="1" lang="ja-JP" altLang="en-US" dirty="0">
                <a:latin typeface="HG丸ｺﾞｼｯｸM-PRO" panose="020F0600000000000000" pitchFamily="50" charset="-128"/>
                <a:ea typeface="HG丸ｺﾞｼｯｸM-PRO" panose="020F0600000000000000" pitchFamily="50" charset="-128"/>
              </a:rPr>
              <a:t>②</a:t>
            </a:r>
          </a:p>
        </p:txBody>
      </p:sp>
      <p:sp>
        <p:nvSpPr>
          <p:cNvPr id="13" name="コンテンツ プレースホルダー 6">
            <a:extLst>
              <a:ext uri="{FF2B5EF4-FFF2-40B4-BE49-F238E27FC236}">
                <a16:creationId xmlns:a16="http://schemas.microsoft.com/office/drawing/2014/main" id="{6A2A0E05-E152-F3BB-D844-4DE8E9090C80}"/>
              </a:ext>
            </a:extLst>
          </p:cNvPr>
          <p:cNvSpPr txBox="1">
            <a:spLocks/>
          </p:cNvSpPr>
          <p:nvPr/>
        </p:nvSpPr>
        <p:spPr>
          <a:xfrm>
            <a:off x="2998011" y="4475072"/>
            <a:ext cx="5581773" cy="1944216"/>
          </a:xfrm>
          <a:prstGeom prst="rect">
            <a:avLst/>
          </a:prstGeom>
          <a:solidFill>
            <a:schemeClr val="accent1">
              <a:lumMod val="40000"/>
              <a:lumOff val="60000"/>
            </a:schemeClr>
          </a:solidFill>
          <a:ln>
            <a:solidFill>
              <a:schemeClr val="tx1"/>
            </a:solidFill>
          </a:ln>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kumimoji="1" sz="2800" kern="1200">
                <a:solidFill>
                  <a:schemeClr val="tx1"/>
                </a:solidFill>
                <a:latin typeface="游ゴシック Medium" panose="020B0500000000000000" pitchFamily="50" charset="-128"/>
                <a:ea typeface="游ゴシック Medium" panose="020B05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400" kern="1200">
                <a:solidFill>
                  <a:schemeClr val="tx1"/>
                </a:solidFill>
                <a:latin typeface="游ゴシック Medium" panose="020B0500000000000000" pitchFamily="50" charset="-128"/>
                <a:ea typeface="游ゴシック Medium" panose="020B05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游ゴシック Medium" panose="020B0500000000000000" pitchFamily="50" charset="-128"/>
                <a:ea typeface="游ゴシック Medium" panose="020B05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1800" kern="1200">
                <a:solidFill>
                  <a:schemeClr val="tx1"/>
                </a:solidFill>
                <a:latin typeface="游ゴシック Medium" panose="020B0500000000000000" pitchFamily="50" charset="-128"/>
                <a:ea typeface="游ゴシック Medium" panose="020B05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1800" kern="1200">
                <a:solidFill>
                  <a:schemeClr val="tx1"/>
                </a:solidFill>
                <a:latin typeface="游ゴシック Medium" panose="020B0500000000000000" pitchFamily="50" charset="-128"/>
                <a:ea typeface="游ゴシック Medium" panose="020B05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2000" dirty="0">
                <a:latin typeface="HG丸ｺﾞｼｯｸM-PRO" panose="020F0600000000000000" pitchFamily="50" charset="-128"/>
                <a:ea typeface="HG丸ｺﾞｼｯｸM-PRO" panose="020F0600000000000000" pitchFamily="50" charset="-128"/>
              </a:rPr>
              <a:t>①「明細閲覧」または「源泉徴収票閲覧」を選択ください。</a:t>
            </a:r>
          </a:p>
          <a:p>
            <a:pPr marL="0" indent="0">
              <a:buFont typeface="Arial" panose="020B0604020202020204" pitchFamily="34" charset="0"/>
              <a:buNone/>
            </a:pPr>
            <a:r>
              <a:rPr lang="en-US" altLang="ja-JP" sz="2000" dirty="0">
                <a:latin typeface="HG丸ｺﾞｼｯｸM-PRO" panose="020F0600000000000000" pitchFamily="50" charset="-128"/>
                <a:ea typeface="HG丸ｺﾞｼｯｸM-PRO" panose="020F0600000000000000" pitchFamily="50" charset="-128"/>
              </a:rPr>
              <a:t>Please choose “</a:t>
            </a:r>
            <a:r>
              <a:rPr lang="en-US" altLang="ja-JP" sz="2000" dirty="0" err="1">
                <a:latin typeface="HG丸ｺﾞｼｯｸM-PRO" panose="020F0600000000000000" pitchFamily="50" charset="-128"/>
                <a:ea typeface="HG丸ｺﾞｼｯｸM-PRO" panose="020F0600000000000000" pitchFamily="50" charset="-128"/>
              </a:rPr>
              <a:t>payslips”or</a:t>
            </a:r>
            <a:r>
              <a:rPr lang="en-US" altLang="ja-JP" sz="2000" dirty="0">
                <a:latin typeface="HG丸ｺﾞｼｯｸM-PRO" panose="020F0600000000000000" pitchFamily="50" charset="-128"/>
                <a:ea typeface="HG丸ｺﾞｼｯｸM-PRO" panose="020F0600000000000000" pitchFamily="50" charset="-128"/>
              </a:rPr>
              <a:t> “withholding slips ”.</a:t>
            </a:r>
          </a:p>
          <a:p>
            <a:pPr marL="0" indent="0">
              <a:buFont typeface="Arial" panose="020B0604020202020204" pitchFamily="34" charset="0"/>
              <a:buNone/>
            </a:pPr>
            <a:r>
              <a:rPr lang="en-US" altLang="ja-JP" sz="2000" dirty="0">
                <a:latin typeface="HG丸ｺﾞｼｯｸM-PRO" panose="020F0600000000000000" pitchFamily="50" charset="-128"/>
                <a:ea typeface="HG丸ｺﾞｼｯｸM-PRO" panose="020F0600000000000000" pitchFamily="50" charset="-128"/>
              </a:rPr>
              <a:t>②</a:t>
            </a:r>
            <a:r>
              <a:rPr lang="ja-JP" altLang="en-US" sz="2000" dirty="0">
                <a:latin typeface="HG丸ｺﾞｼｯｸM-PRO" panose="020F0600000000000000" pitchFamily="50" charset="-128"/>
                <a:ea typeface="HG丸ｺﾞｼｯｸM-PRO" panose="020F0600000000000000" pitchFamily="50" charset="-128"/>
              </a:rPr>
              <a:t>「支給年月」または「年度」を選択してください。</a:t>
            </a:r>
          </a:p>
          <a:p>
            <a:pPr marL="0" indent="0">
              <a:buFont typeface="Arial" panose="020B0604020202020204" pitchFamily="34" charset="0"/>
              <a:buNone/>
            </a:pPr>
            <a:r>
              <a:rPr lang="en-US" altLang="ja-JP" sz="2000" dirty="0">
                <a:latin typeface="HG丸ｺﾞｼｯｸM-PRO" panose="020F0600000000000000" pitchFamily="50" charset="-128"/>
                <a:ea typeface="HG丸ｺﾞｼｯｸM-PRO" panose="020F0600000000000000" pitchFamily="50" charset="-128"/>
              </a:rPr>
              <a:t>Please choose “month of </a:t>
            </a:r>
            <a:r>
              <a:rPr lang="en-US" altLang="ja-JP" sz="2000" dirty="0" err="1">
                <a:latin typeface="HG丸ｺﾞｼｯｸM-PRO" panose="020F0600000000000000" pitchFamily="50" charset="-128"/>
                <a:ea typeface="HG丸ｺﾞｼｯｸM-PRO" panose="020F0600000000000000" pitchFamily="50" charset="-128"/>
              </a:rPr>
              <a:t>payment”and</a:t>
            </a:r>
            <a:r>
              <a:rPr lang="en-US" altLang="ja-JP" sz="2000" dirty="0">
                <a:latin typeface="HG丸ｺﾞｼｯｸM-PRO" panose="020F0600000000000000" pitchFamily="50" charset="-128"/>
                <a:ea typeface="HG丸ｺﾞｼｯｸM-PRO" panose="020F0600000000000000" pitchFamily="50" charset="-128"/>
              </a:rPr>
              <a:t> “year of payment”.</a:t>
            </a:r>
          </a:p>
          <a:p>
            <a:pPr marL="0" indent="0">
              <a:buFont typeface="Arial" panose="020B0604020202020204" pitchFamily="34" charset="0"/>
              <a:buNone/>
            </a:pPr>
            <a:r>
              <a:rPr lang="en-US" altLang="ja-JP" sz="2000" dirty="0">
                <a:latin typeface="HG丸ｺﾞｼｯｸM-PRO" panose="020F0600000000000000" pitchFamily="50" charset="-128"/>
                <a:ea typeface="HG丸ｺﾞｼｯｸM-PRO" panose="020F0600000000000000" pitchFamily="50" charset="-128"/>
              </a:rPr>
              <a:t>③</a:t>
            </a:r>
            <a:r>
              <a:rPr lang="ja-JP" altLang="en-US" sz="2000" dirty="0">
                <a:latin typeface="HG丸ｺﾞｼｯｸM-PRO" panose="020F0600000000000000" pitchFamily="50" charset="-128"/>
                <a:ea typeface="HG丸ｺﾞｼｯｸM-PRO" panose="020F0600000000000000" pitchFamily="50" charset="-128"/>
              </a:rPr>
              <a:t>「検索」をクリックしてください。</a:t>
            </a:r>
          </a:p>
          <a:p>
            <a:pPr marL="0" indent="0">
              <a:buFont typeface="Arial" panose="020B0604020202020204" pitchFamily="34" charset="0"/>
              <a:buNone/>
            </a:pPr>
            <a:r>
              <a:rPr lang="en-US" altLang="ja-JP" sz="2000" dirty="0">
                <a:latin typeface="HG丸ｺﾞｼｯｸM-PRO" panose="020F0600000000000000" pitchFamily="50" charset="-128"/>
                <a:ea typeface="HG丸ｺﾞｼｯｸM-PRO" panose="020F0600000000000000" pitchFamily="50" charset="-128"/>
              </a:rPr>
              <a:t>Please click on the “search”.</a:t>
            </a:r>
          </a:p>
        </p:txBody>
      </p:sp>
      <p:sp>
        <p:nvSpPr>
          <p:cNvPr id="14" name="テキスト ボックス 13">
            <a:extLst>
              <a:ext uri="{FF2B5EF4-FFF2-40B4-BE49-F238E27FC236}">
                <a16:creationId xmlns:a16="http://schemas.microsoft.com/office/drawing/2014/main" id="{ACB07DC9-7BF3-2B88-FBA7-2DF80C655EA2}"/>
              </a:ext>
            </a:extLst>
          </p:cNvPr>
          <p:cNvSpPr txBox="1"/>
          <p:nvPr/>
        </p:nvSpPr>
        <p:spPr>
          <a:xfrm>
            <a:off x="2953889" y="4015923"/>
            <a:ext cx="432357" cy="369332"/>
          </a:xfrm>
          <a:prstGeom prst="rect">
            <a:avLst/>
          </a:prstGeom>
          <a:solidFill>
            <a:schemeClr val="bg1"/>
          </a:solidFill>
          <a:ln w="25400">
            <a:solidFill>
              <a:schemeClr val="accent6">
                <a:lumMod val="75000"/>
              </a:schemeClr>
            </a:solidFill>
          </a:ln>
        </p:spPr>
        <p:txBody>
          <a:bodyPr wrap="square" rtlCol="0">
            <a:spAutoFit/>
          </a:bodyPr>
          <a:lstStyle/>
          <a:p>
            <a:r>
              <a:rPr kumimoji="1" lang="ja-JP" altLang="en-US" dirty="0">
                <a:latin typeface="HG丸ｺﾞｼｯｸM-PRO" panose="020F0600000000000000" pitchFamily="50" charset="-128"/>
                <a:ea typeface="HG丸ｺﾞｼｯｸM-PRO" panose="020F0600000000000000" pitchFamily="50" charset="-128"/>
              </a:rPr>
              <a:t>①</a:t>
            </a:r>
          </a:p>
        </p:txBody>
      </p:sp>
      <p:sp>
        <p:nvSpPr>
          <p:cNvPr id="15" name="円/楕円 25">
            <a:extLst>
              <a:ext uri="{FF2B5EF4-FFF2-40B4-BE49-F238E27FC236}">
                <a16:creationId xmlns:a16="http://schemas.microsoft.com/office/drawing/2014/main" id="{27F5BB30-013A-DB13-FC83-E66EDB6681D6}"/>
              </a:ext>
            </a:extLst>
          </p:cNvPr>
          <p:cNvSpPr/>
          <p:nvPr/>
        </p:nvSpPr>
        <p:spPr>
          <a:xfrm>
            <a:off x="7731354" y="3757826"/>
            <a:ext cx="864096" cy="615122"/>
          </a:xfrm>
          <a:prstGeom prst="ellipse">
            <a:avLst/>
          </a:prstGeom>
          <a:noFill/>
          <a:ln w="28575">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EF5A12B2-C527-F851-DACC-1049CACE3BF8}"/>
              </a:ext>
            </a:extLst>
          </p:cNvPr>
          <p:cNvSpPr txBox="1"/>
          <p:nvPr/>
        </p:nvSpPr>
        <p:spPr>
          <a:xfrm>
            <a:off x="7250773" y="3812945"/>
            <a:ext cx="432047" cy="369332"/>
          </a:xfrm>
          <a:prstGeom prst="rect">
            <a:avLst/>
          </a:prstGeom>
          <a:solidFill>
            <a:schemeClr val="bg1"/>
          </a:solidFill>
          <a:ln w="25400">
            <a:solidFill>
              <a:schemeClr val="accent6">
                <a:lumMod val="75000"/>
              </a:schemeClr>
            </a:solidFill>
          </a:ln>
        </p:spPr>
        <p:txBody>
          <a:bodyPr wrap="square" rtlCol="0">
            <a:spAutoFit/>
          </a:bodyPr>
          <a:lstStyle/>
          <a:p>
            <a:r>
              <a:rPr lang="ja-JP" altLang="en-US" dirty="0">
                <a:latin typeface="HG丸ｺﾞｼｯｸM-PRO" panose="020F0600000000000000" pitchFamily="50" charset="-128"/>
                <a:ea typeface="HG丸ｺﾞｼｯｸM-PRO" panose="020F0600000000000000" pitchFamily="50" charset="-128"/>
              </a:rPr>
              <a:t>③</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17" name="円/楕円 12">
            <a:extLst>
              <a:ext uri="{FF2B5EF4-FFF2-40B4-BE49-F238E27FC236}">
                <a16:creationId xmlns:a16="http://schemas.microsoft.com/office/drawing/2014/main" id="{E4945E07-F7E4-CD7B-9EAD-E6EB8125CCB1}"/>
              </a:ext>
            </a:extLst>
          </p:cNvPr>
          <p:cNvSpPr/>
          <p:nvPr/>
        </p:nvSpPr>
        <p:spPr>
          <a:xfrm>
            <a:off x="545484" y="2917146"/>
            <a:ext cx="1008112" cy="1015909"/>
          </a:xfrm>
          <a:prstGeom prst="ellipse">
            <a:avLst/>
          </a:prstGeom>
          <a:noFill/>
          <a:ln w="28575">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8" name="右矢印 13">
            <a:extLst>
              <a:ext uri="{FF2B5EF4-FFF2-40B4-BE49-F238E27FC236}">
                <a16:creationId xmlns:a16="http://schemas.microsoft.com/office/drawing/2014/main" id="{367E27B4-34E7-BD6B-6C65-75AED55237B5}"/>
              </a:ext>
            </a:extLst>
          </p:cNvPr>
          <p:cNvSpPr/>
          <p:nvPr/>
        </p:nvSpPr>
        <p:spPr>
          <a:xfrm rot="2510898">
            <a:off x="667113" y="4396106"/>
            <a:ext cx="1347204" cy="190963"/>
          </a:xfrm>
          <a:prstGeom prst="rightArrow">
            <a:avLst/>
          </a:prstGeom>
          <a:solidFill>
            <a:srgbClr val="FF717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Medium" panose="020B0500000000000000" pitchFamily="50" charset="-128"/>
            </a:endParaRPr>
          </a:p>
        </p:txBody>
      </p:sp>
    </p:spTree>
    <p:extLst>
      <p:ext uri="{BB962C8B-B14F-4D97-AF65-F5344CB8AC3E}">
        <p14:creationId xmlns:p14="http://schemas.microsoft.com/office/powerpoint/2010/main" val="4172436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5">
            <a:extLst>
              <a:ext uri="{FF2B5EF4-FFF2-40B4-BE49-F238E27FC236}">
                <a16:creationId xmlns:a16="http://schemas.microsoft.com/office/drawing/2014/main" id="{C70C5E23-385E-A4C9-196D-E2E4CA99960B}"/>
              </a:ext>
            </a:extLst>
          </p:cNvPr>
          <p:cNvSpPr txBox="1">
            <a:spLocks/>
          </p:cNvSpPr>
          <p:nvPr/>
        </p:nvSpPr>
        <p:spPr>
          <a:xfrm>
            <a:off x="251520" y="1700808"/>
            <a:ext cx="8219256" cy="3456383"/>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400" dirty="0">
                <a:latin typeface="游ゴシック Medium" panose="020B0500000000000000" pitchFamily="50" charset="-128"/>
                <a:ea typeface="游ゴシック Medium" panose="020B0500000000000000" pitchFamily="50" charset="-128"/>
              </a:rPr>
              <a:t>ご不明な点がございましたら </a:t>
            </a:r>
          </a:p>
          <a:p>
            <a:r>
              <a:rPr lang="ja-JP" altLang="en-US" sz="2400" dirty="0">
                <a:latin typeface="游ゴシック Medium" panose="020B0500000000000000" pitchFamily="50" charset="-128"/>
                <a:ea typeface="游ゴシック Medium" panose="020B0500000000000000" pitchFamily="50" charset="-128"/>
              </a:rPr>
              <a:t>給与担当者にご連絡ください </a:t>
            </a:r>
          </a:p>
          <a:p>
            <a:r>
              <a:rPr lang="en-US" altLang="ja-JP" sz="2400" dirty="0">
                <a:latin typeface="游ゴシック Medium" panose="020B0500000000000000" pitchFamily="50" charset="-128"/>
                <a:ea typeface="游ゴシック Medium" panose="020B0500000000000000" pitchFamily="50" charset="-128"/>
              </a:rPr>
              <a:t>If you have any questions , </a:t>
            </a:r>
          </a:p>
          <a:p>
            <a:r>
              <a:rPr lang="en-US" altLang="ja-JP" sz="2400" dirty="0">
                <a:latin typeface="游ゴシック Medium" panose="020B0500000000000000" pitchFamily="50" charset="-128"/>
                <a:ea typeface="游ゴシック Medium" panose="020B0500000000000000" pitchFamily="50" charset="-128"/>
              </a:rPr>
              <a:t>please contact in charge of salary.</a:t>
            </a:r>
          </a:p>
        </p:txBody>
      </p:sp>
      <p:sp>
        <p:nvSpPr>
          <p:cNvPr id="2" name="スライド番号プレースホルダー 7">
            <a:extLst>
              <a:ext uri="{FF2B5EF4-FFF2-40B4-BE49-F238E27FC236}">
                <a16:creationId xmlns:a16="http://schemas.microsoft.com/office/drawing/2014/main" id="{3FE31EC0-080D-10CC-AC58-8CFF52039610}"/>
              </a:ext>
            </a:extLst>
          </p:cNvPr>
          <p:cNvSpPr>
            <a:spLocks noGrp="1"/>
          </p:cNvSpPr>
          <p:nvPr>
            <p:ph type="sldNum" sz="quarter" idx="4"/>
          </p:nvPr>
        </p:nvSpPr>
        <p:spPr>
          <a:xfrm>
            <a:off x="6553200" y="6453336"/>
            <a:ext cx="2133600" cy="365125"/>
          </a:xfrm>
          <a:prstGeom prst="rect">
            <a:avLst/>
          </a:prstGeom>
        </p:spPr>
        <p:txBody>
          <a:bodyPr/>
          <a:lstStyle/>
          <a:p>
            <a:pPr>
              <a:defRPr/>
            </a:pPr>
            <a:fld id="{EC543F9D-35F5-4A0B-BB89-F3C2A9020B28}" type="slidenum">
              <a:rPr lang="en-US" altLang="ja-JP"/>
              <a:pPr>
                <a:defRPr/>
              </a:pPr>
              <a:t>7</a:t>
            </a:fld>
            <a:endParaRPr lang="en-US" altLang="ja-JP" dirty="0"/>
          </a:p>
        </p:txBody>
      </p:sp>
    </p:spTree>
    <p:extLst>
      <p:ext uri="{BB962C8B-B14F-4D97-AF65-F5344CB8AC3E}">
        <p14:creationId xmlns:p14="http://schemas.microsoft.com/office/powerpoint/2010/main" val="244953034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a:normAutofit/>
      </a:bodyPr>
      <a:lstStyle>
        <a:defPPr algn="l">
          <a:defRPr sz="2000" b="1" dirty="0"/>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702</Words>
  <Application>Microsoft Office PowerPoint</Application>
  <PresentationFormat>画面に合わせる (4:3)</PresentationFormat>
  <Paragraphs>69</Paragraphs>
  <Slides>7</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7</vt:i4>
      </vt:variant>
    </vt:vector>
  </HeadingPairs>
  <TitlesOfParts>
    <vt:vector size="12" baseType="lpstr">
      <vt:lpstr>HG丸ｺﾞｼｯｸM-PRO</vt:lpstr>
      <vt:lpstr>游ゴシック</vt:lpstr>
      <vt:lpstr>游ゴシック Medium</vt:lpstr>
      <vt:lpstr>Arial</vt:lpstr>
      <vt:lpstr>Office ​​テーマ</vt:lpstr>
      <vt:lpstr>ネットde顧問   ＜ネットde明細＞ How to see the pay slips online  【社員用マニュアル】 for employee      作成　2016/10 最終改訂　2024/7  </vt:lpstr>
      <vt:lpstr>目次</vt:lpstr>
      <vt:lpstr>ネットde明細について　about“Net de Meisai”</vt:lpstr>
      <vt:lpstr>ログイン・セキュリティ（２要素認証）</vt:lpstr>
      <vt:lpstr>セキュリティ（２要素認証）</vt:lpstr>
      <vt:lpstr>【社員明細閲覧】</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2024-06-20T09:54:18Z</dcterms:created>
  <dcterms:modified xsi:type="dcterms:W3CDTF">2024-07-17T09:14:23Z</dcterms:modified>
</cp:coreProperties>
</file>