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2"/>
  </p:notesMasterIdLst>
  <p:sldIdLst>
    <p:sldId id="259" r:id="rId2"/>
    <p:sldId id="291" r:id="rId3"/>
    <p:sldId id="290" r:id="rId4"/>
    <p:sldId id="313" r:id="rId5"/>
    <p:sldId id="315" r:id="rId6"/>
    <p:sldId id="298" r:id="rId7"/>
    <p:sldId id="270" r:id="rId8"/>
    <p:sldId id="272" r:id="rId9"/>
    <p:sldId id="287" r:id="rId10"/>
    <p:sldId id="286" r:id="rId11"/>
    <p:sldId id="273" r:id="rId12"/>
    <p:sldId id="274" r:id="rId13"/>
    <p:sldId id="275" r:id="rId14"/>
    <p:sldId id="276" r:id="rId15"/>
    <p:sldId id="279" r:id="rId16"/>
    <p:sldId id="278" r:id="rId17"/>
    <p:sldId id="295" r:id="rId18"/>
    <p:sldId id="280" r:id="rId19"/>
    <p:sldId id="288" r:id="rId20"/>
    <p:sldId id="289" r:id="rId21"/>
    <p:sldId id="285" r:id="rId22"/>
    <p:sldId id="271" r:id="rId23"/>
    <p:sldId id="281" r:id="rId24"/>
    <p:sldId id="283" r:id="rId25"/>
    <p:sldId id="292" r:id="rId26"/>
    <p:sldId id="299" r:id="rId27"/>
    <p:sldId id="300" r:id="rId28"/>
    <p:sldId id="293" r:id="rId29"/>
    <p:sldId id="294" r:id="rId30"/>
    <p:sldId id="296" r:id="rId31"/>
    <p:sldId id="311" r:id="rId32"/>
    <p:sldId id="312" r:id="rId33"/>
    <p:sldId id="301" r:id="rId34"/>
    <p:sldId id="302" r:id="rId35"/>
    <p:sldId id="304" r:id="rId36"/>
    <p:sldId id="306" r:id="rId37"/>
    <p:sldId id="307" r:id="rId38"/>
    <p:sldId id="308" r:id="rId39"/>
    <p:sldId id="309" r:id="rId40"/>
    <p:sldId id="297" r:id="rId41"/>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9900"/>
    <a:srgbClr val="FF7171"/>
    <a:srgbClr val="79DD79"/>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36" autoAdjust="0"/>
    <p:restoredTop sz="93896" autoAdjust="0"/>
  </p:normalViewPr>
  <p:slideViewPr>
    <p:cSldViewPr>
      <p:cViewPr varScale="1">
        <p:scale>
          <a:sx n="102" d="100"/>
          <a:sy n="102" d="100"/>
        </p:scale>
        <p:origin x="1002"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3316"/>
          </a:xfrm>
          <a:prstGeom prst="rect">
            <a:avLst/>
          </a:prstGeom>
        </p:spPr>
        <p:txBody>
          <a:bodyPr vert="horz" lIns="91405" tIns="45703" rIns="91405" bIns="45703" rtlCol="0"/>
          <a:lstStyle>
            <a:lvl1pPr algn="l">
              <a:defRPr sz="1300">
                <a:latin typeface="游ゴシック Medium" panose="020B0500000000000000" pitchFamily="50" charset="-128"/>
              </a:defRPr>
            </a:lvl1pPr>
          </a:lstStyle>
          <a:p>
            <a:endParaRPr lang="ja-JP" altLang="en-US" dirty="0"/>
          </a:p>
        </p:txBody>
      </p:sp>
      <p:sp>
        <p:nvSpPr>
          <p:cNvPr id="3" name="日付プレースホルダー 2"/>
          <p:cNvSpPr>
            <a:spLocks noGrp="1"/>
          </p:cNvSpPr>
          <p:nvPr>
            <p:ph type="dt" idx="1"/>
          </p:nvPr>
        </p:nvSpPr>
        <p:spPr>
          <a:xfrm>
            <a:off x="3815376" y="1"/>
            <a:ext cx="2918831" cy="493316"/>
          </a:xfrm>
          <a:prstGeom prst="rect">
            <a:avLst/>
          </a:prstGeom>
        </p:spPr>
        <p:txBody>
          <a:bodyPr vert="horz" lIns="91405" tIns="45703" rIns="91405" bIns="45703" rtlCol="0"/>
          <a:lstStyle>
            <a:lvl1pPr algn="r">
              <a:defRPr sz="1300">
                <a:latin typeface="游ゴシック Medium" panose="020B0500000000000000" pitchFamily="50" charset="-128"/>
              </a:defRPr>
            </a:lvl1pPr>
          </a:lstStyle>
          <a:p>
            <a:fld id="{14CF632F-1D44-491B-B385-BCD8862FF3F9}" type="datetimeFigureOut">
              <a:rPr lang="ja-JP" altLang="en-US" smtClean="0"/>
              <a:pPr/>
              <a:t>2024/6/27</a:t>
            </a:fld>
            <a:endParaRPr lang="ja-JP" altLang="en-US" dirty="0"/>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05" tIns="45703" rIns="91405" bIns="45703" rtlCol="0" anchor="ctr"/>
          <a:lstStyle/>
          <a:p>
            <a:endParaRPr lang="ja-JP" altLang="en-US" dirty="0"/>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05" tIns="45703" rIns="91405" bIns="45703"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371286"/>
            <a:ext cx="2918831" cy="493316"/>
          </a:xfrm>
          <a:prstGeom prst="rect">
            <a:avLst/>
          </a:prstGeom>
        </p:spPr>
        <p:txBody>
          <a:bodyPr vert="horz" lIns="91405" tIns="45703" rIns="91405" bIns="45703" rtlCol="0" anchor="b"/>
          <a:lstStyle>
            <a:lvl1pPr algn="l">
              <a:defRPr sz="1300">
                <a:latin typeface="游ゴシック Medium" panose="020B05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15376" y="9371286"/>
            <a:ext cx="2918831" cy="493316"/>
          </a:xfrm>
          <a:prstGeom prst="rect">
            <a:avLst/>
          </a:prstGeom>
        </p:spPr>
        <p:txBody>
          <a:bodyPr vert="horz" lIns="91405" tIns="45703" rIns="91405" bIns="45703" rtlCol="0" anchor="b"/>
          <a:lstStyle>
            <a:lvl1pPr algn="r">
              <a:defRPr sz="1300">
                <a:latin typeface="游ゴシック Medium" panose="020B0500000000000000" pitchFamily="50" charset="-128"/>
              </a:defRPr>
            </a:lvl1pPr>
          </a:lstStyle>
          <a:p>
            <a:fld id="{B46902E9-8092-487D-A80F-D6A04852F6BB}" type="slidenum">
              <a:rPr lang="ja-JP" altLang="en-US" smtClean="0"/>
              <a:pPr/>
              <a:t>‹#›</a:t>
            </a:fld>
            <a:endParaRPr lang="ja-JP" altLang="en-US" dirty="0"/>
          </a:p>
        </p:txBody>
      </p:sp>
    </p:spTree>
    <p:extLst>
      <p:ext uri="{BB962C8B-B14F-4D97-AF65-F5344CB8AC3E}">
        <p14:creationId xmlns:p14="http://schemas.microsoft.com/office/powerpoint/2010/main" val="4975556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游ゴシック Medium" panose="020B0500000000000000" pitchFamily="50" charset="-128"/>
        <a:ea typeface="+mn-ea"/>
        <a:cs typeface="+mn-cs"/>
      </a:defRPr>
    </a:lvl1pPr>
    <a:lvl2pPr marL="457200" algn="l" defTabSz="914400" rtl="0" eaLnBrk="1" latinLnBrk="0" hangingPunct="1">
      <a:defRPr kumimoji="1" sz="1200" kern="1200">
        <a:solidFill>
          <a:schemeClr val="tx1"/>
        </a:solidFill>
        <a:latin typeface="游ゴシック Medium" panose="020B0500000000000000" pitchFamily="50" charset="-128"/>
        <a:ea typeface="+mn-ea"/>
        <a:cs typeface="+mn-cs"/>
      </a:defRPr>
    </a:lvl2pPr>
    <a:lvl3pPr marL="914400" algn="l" defTabSz="914400" rtl="0" eaLnBrk="1" latinLnBrk="0" hangingPunct="1">
      <a:defRPr kumimoji="1" sz="1200" kern="1200">
        <a:solidFill>
          <a:schemeClr val="tx1"/>
        </a:solidFill>
        <a:latin typeface="游ゴシック Medium" panose="020B0500000000000000" pitchFamily="50" charset="-128"/>
        <a:ea typeface="+mn-ea"/>
        <a:cs typeface="+mn-cs"/>
      </a:defRPr>
    </a:lvl3pPr>
    <a:lvl4pPr marL="1371600" algn="l" defTabSz="914400" rtl="0" eaLnBrk="1" latinLnBrk="0" hangingPunct="1">
      <a:defRPr kumimoji="1" sz="1200" kern="1200">
        <a:solidFill>
          <a:schemeClr val="tx1"/>
        </a:solidFill>
        <a:latin typeface="游ゴシック Medium" panose="020B0500000000000000" pitchFamily="50" charset="-128"/>
        <a:ea typeface="+mn-ea"/>
        <a:cs typeface="+mn-cs"/>
      </a:defRPr>
    </a:lvl4pPr>
    <a:lvl5pPr marL="1828800" algn="l" defTabSz="914400" rtl="0" eaLnBrk="1" latinLnBrk="0" hangingPunct="1">
      <a:defRPr kumimoji="1" sz="1200" kern="1200">
        <a:solidFill>
          <a:schemeClr val="tx1"/>
        </a:solidFill>
        <a:latin typeface="游ゴシック Medium" panose="020B0500000000000000" pitchFamily="50" charset="-128"/>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Tree>
    <p:extLst>
      <p:ext uri="{BB962C8B-B14F-4D97-AF65-F5344CB8AC3E}">
        <p14:creationId xmlns:p14="http://schemas.microsoft.com/office/powerpoint/2010/main" val="72003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Tree>
    <p:extLst>
      <p:ext uri="{BB962C8B-B14F-4D97-AF65-F5344CB8AC3E}">
        <p14:creationId xmlns:p14="http://schemas.microsoft.com/office/powerpoint/2010/main" val="1073325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Tree>
    <p:extLst>
      <p:ext uri="{BB962C8B-B14F-4D97-AF65-F5344CB8AC3E}">
        <p14:creationId xmlns:p14="http://schemas.microsoft.com/office/powerpoint/2010/main" val="1031026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lvl1pPr>
              <a:defRPr sz="2800"/>
            </a:lvl1pPr>
          </a:lstStyle>
          <a:p>
            <a:r>
              <a:rPr kumimoji="1" lang="ja-JP" altLang="en-US" dirty="0"/>
              <a:t>マスター タイトルの書式設定</a:t>
            </a:r>
          </a:p>
        </p:txBody>
      </p:sp>
      <p:sp>
        <p:nvSpPr>
          <p:cNvPr id="3" name="サブタイトル 2"/>
          <p:cNvSpPr>
            <a:spLocks noGrp="1"/>
          </p:cNvSpPr>
          <p:nvPr>
            <p:ph type="subTitle" idx="1"/>
          </p:nvPr>
        </p:nvSpPr>
        <p:spPr>
          <a:xfrm>
            <a:off x="1259634" y="3886200"/>
            <a:ext cx="6512766"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マスター サブタイトルの書式設定</a:t>
            </a:r>
          </a:p>
        </p:txBody>
      </p:sp>
      <p:cxnSp>
        <p:nvCxnSpPr>
          <p:cNvPr id="9" name="直線コネクタ 8">
            <a:extLst>
              <a:ext uri="{FF2B5EF4-FFF2-40B4-BE49-F238E27FC236}">
                <a16:creationId xmlns:a16="http://schemas.microsoft.com/office/drawing/2014/main" id="{E5E31498-EF70-2719-9124-D23444BFF413}"/>
              </a:ext>
            </a:extLst>
          </p:cNvPr>
          <p:cNvCxnSpPr/>
          <p:nvPr userDrawn="1"/>
        </p:nvCxnSpPr>
        <p:spPr>
          <a:xfrm>
            <a:off x="395536" y="0"/>
            <a:ext cx="0" cy="6858000"/>
          </a:xfrm>
          <a:prstGeom prst="line">
            <a:avLst/>
          </a:prstGeom>
          <a:ln w="571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直線コネクタ 9">
            <a:extLst>
              <a:ext uri="{FF2B5EF4-FFF2-40B4-BE49-F238E27FC236}">
                <a16:creationId xmlns:a16="http://schemas.microsoft.com/office/drawing/2014/main" id="{3274DF38-93B0-335E-9410-40665BEDCAB2}"/>
              </a:ext>
            </a:extLst>
          </p:cNvPr>
          <p:cNvCxnSpPr/>
          <p:nvPr userDrawn="1"/>
        </p:nvCxnSpPr>
        <p:spPr>
          <a:xfrm>
            <a:off x="0" y="6453336"/>
            <a:ext cx="9144000" cy="0"/>
          </a:xfrm>
          <a:prstGeom prst="line">
            <a:avLst/>
          </a:prstGeom>
          <a:ln w="571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3" name="スライド番号プレースホルダー 5">
            <a:extLst>
              <a:ext uri="{FF2B5EF4-FFF2-40B4-BE49-F238E27FC236}">
                <a16:creationId xmlns:a16="http://schemas.microsoft.com/office/drawing/2014/main" id="{63B57073-FBD2-872D-0A20-286699E83BFE}"/>
              </a:ext>
            </a:extLst>
          </p:cNvPr>
          <p:cNvSpPr>
            <a:spLocks noGrp="1"/>
          </p:cNvSpPr>
          <p:nvPr>
            <p:ph type="sldNum" sz="quarter" idx="4"/>
          </p:nvPr>
        </p:nvSpPr>
        <p:spPr>
          <a:xfrm>
            <a:off x="6553200" y="6453336"/>
            <a:ext cx="2133600" cy="365125"/>
          </a:xfrm>
          <a:prstGeom prst="rect">
            <a:avLst/>
          </a:prstGeom>
        </p:spPr>
        <p:txBody>
          <a:bodyPr vert="horz" lIns="91440" tIns="45720" rIns="91440" bIns="45720" rtlCol="0" anchor="ctr"/>
          <a:lstStyle>
            <a:lvl1pPr algn="r">
              <a:defRPr sz="1200">
                <a:solidFill>
                  <a:schemeClr val="tx1">
                    <a:tint val="75000"/>
                  </a:schemeClr>
                </a:solidFill>
                <a:latin typeface="游ゴシック Medium" panose="020B0500000000000000" pitchFamily="50" charset="-128"/>
              </a:defRPr>
            </a:lvl1pPr>
          </a:lstStyle>
          <a:p>
            <a:fld id="{3F96CEC3-3C1F-45D7-837D-BBAE4A616577}" type="slidenum">
              <a:rPr lang="ja-JP" altLang="en-US" smtClean="0"/>
              <a:pPr/>
              <a:t>‹#›</a:t>
            </a:fld>
            <a:endParaRPr lang="ja-JP" altLang="en-US" dirty="0"/>
          </a:p>
        </p:txBody>
      </p:sp>
      <p:cxnSp>
        <p:nvCxnSpPr>
          <p:cNvPr id="14" name="直線コネクタ 13">
            <a:extLst>
              <a:ext uri="{FF2B5EF4-FFF2-40B4-BE49-F238E27FC236}">
                <a16:creationId xmlns:a16="http://schemas.microsoft.com/office/drawing/2014/main" id="{C86AAEDC-312C-EA52-A2C7-C4F7A1BE35C6}"/>
              </a:ext>
            </a:extLst>
          </p:cNvPr>
          <p:cNvCxnSpPr/>
          <p:nvPr userDrawn="1"/>
        </p:nvCxnSpPr>
        <p:spPr>
          <a:xfrm>
            <a:off x="755650" y="2780928"/>
            <a:ext cx="7632700" cy="0"/>
          </a:xfrm>
          <a:prstGeom prst="line">
            <a:avLst/>
          </a:prstGeom>
          <a:ln w="57150">
            <a:solidFill>
              <a:schemeClr val="accent3">
                <a:lumMod val="5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4544256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8" name="直線コネクタ 7">
            <a:extLst>
              <a:ext uri="{FF2B5EF4-FFF2-40B4-BE49-F238E27FC236}">
                <a16:creationId xmlns:a16="http://schemas.microsoft.com/office/drawing/2014/main" id="{6BC00EE2-FFBB-AB01-6E25-D5F9DE058DAE}"/>
              </a:ext>
            </a:extLst>
          </p:cNvPr>
          <p:cNvCxnSpPr/>
          <p:nvPr userDrawn="1"/>
        </p:nvCxnSpPr>
        <p:spPr>
          <a:xfrm>
            <a:off x="0" y="6453336"/>
            <a:ext cx="9144000" cy="0"/>
          </a:xfrm>
          <a:prstGeom prst="line">
            <a:avLst/>
          </a:prstGeom>
          <a:ln w="571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直線コネクタ 8">
            <a:extLst>
              <a:ext uri="{FF2B5EF4-FFF2-40B4-BE49-F238E27FC236}">
                <a16:creationId xmlns:a16="http://schemas.microsoft.com/office/drawing/2014/main" id="{2B6ED6D0-F8CB-CD8C-BA81-47DB6EB65378}"/>
              </a:ext>
            </a:extLst>
          </p:cNvPr>
          <p:cNvCxnSpPr/>
          <p:nvPr userDrawn="1"/>
        </p:nvCxnSpPr>
        <p:spPr>
          <a:xfrm>
            <a:off x="0" y="548680"/>
            <a:ext cx="9144000" cy="0"/>
          </a:xfrm>
          <a:prstGeom prst="line">
            <a:avLst/>
          </a:prstGeom>
          <a:ln w="571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0" name="タイトル 1">
            <a:extLst>
              <a:ext uri="{FF2B5EF4-FFF2-40B4-BE49-F238E27FC236}">
                <a16:creationId xmlns:a16="http://schemas.microsoft.com/office/drawing/2014/main" id="{E594F984-3663-6363-F9DD-F103ECE13995}"/>
              </a:ext>
            </a:extLst>
          </p:cNvPr>
          <p:cNvSpPr txBox="1">
            <a:spLocks/>
          </p:cNvSpPr>
          <p:nvPr userDrawn="1"/>
        </p:nvSpPr>
        <p:spPr>
          <a:xfrm>
            <a:off x="457200" y="116632"/>
            <a:ext cx="8229600" cy="490066"/>
          </a:xfrm>
          <a:prstGeom prst="rect">
            <a:avLst/>
          </a:prstGeom>
        </p:spPr>
        <p:txBody>
          <a:bodyPr>
            <a:normAutofit lnSpcReduction="10000"/>
          </a:bodyPr>
          <a:lstStyle>
            <a:lvl1pPr algn="ctr" defTabSz="914400" rtl="0" eaLnBrk="1" latinLnBrk="0" hangingPunct="1">
              <a:spcBef>
                <a:spcPct val="0"/>
              </a:spcBef>
              <a:buNone/>
              <a:defRPr kumimoji="1" sz="2800" kern="1200">
                <a:solidFill>
                  <a:schemeClr val="tx1"/>
                </a:solidFill>
                <a:latin typeface="游ゴシック Medium" panose="020B0500000000000000" pitchFamily="50" charset="-128"/>
                <a:ea typeface="游ゴシック Medium" panose="020B0500000000000000" pitchFamily="50" charset="-128"/>
                <a:cs typeface="+mj-cs"/>
              </a:defRPr>
            </a:lvl1pPr>
          </a:lstStyle>
          <a:p>
            <a:endParaRPr lang="ja-JP" altLang="en-US" dirty="0"/>
          </a:p>
        </p:txBody>
      </p:sp>
      <p:sp>
        <p:nvSpPr>
          <p:cNvPr id="11" name="スライド番号プレースホルダー 5">
            <a:extLst>
              <a:ext uri="{FF2B5EF4-FFF2-40B4-BE49-F238E27FC236}">
                <a16:creationId xmlns:a16="http://schemas.microsoft.com/office/drawing/2014/main" id="{C1F7D969-3599-52FA-40E0-58E92C0A66A4}"/>
              </a:ext>
            </a:extLst>
          </p:cNvPr>
          <p:cNvSpPr>
            <a:spLocks noGrp="1"/>
          </p:cNvSpPr>
          <p:nvPr>
            <p:ph type="sldNum" sz="quarter" idx="4"/>
          </p:nvPr>
        </p:nvSpPr>
        <p:spPr>
          <a:xfrm>
            <a:off x="6553200" y="6453336"/>
            <a:ext cx="2133600" cy="365125"/>
          </a:xfrm>
          <a:prstGeom prst="rect">
            <a:avLst/>
          </a:prstGeom>
        </p:spPr>
        <p:txBody>
          <a:bodyPr vert="horz" lIns="91440" tIns="45720" rIns="91440" bIns="45720" rtlCol="0" anchor="ctr"/>
          <a:lstStyle>
            <a:lvl1pPr algn="r">
              <a:defRPr sz="1200">
                <a:solidFill>
                  <a:schemeClr val="tx1">
                    <a:tint val="75000"/>
                  </a:schemeClr>
                </a:solidFill>
                <a:latin typeface="游ゴシック Medium" panose="020B0500000000000000" pitchFamily="50" charset="-128"/>
              </a:defRPr>
            </a:lvl1pPr>
          </a:lstStyle>
          <a:p>
            <a:fld id="{3F96CEC3-3C1F-45D7-837D-BBAE4A616577}" type="slidenum">
              <a:rPr lang="ja-JP" altLang="en-US" smtClean="0"/>
              <a:pPr/>
              <a:t>‹#›</a:t>
            </a:fld>
            <a:endParaRPr lang="ja-JP" altLang="en-US" dirty="0"/>
          </a:p>
        </p:txBody>
      </p:sp>
    </p:spTree>
    <p:extLst>
      <p:ext uri="{BB962C8B-B14F-4D97-AF65-F5344CB8AC3E}">
        <p14:creationId xmlns:p14="http://schemas.microsoft.com/office/powerpoint/2010/main" val="8386070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p:cNvSpPr>
            <a:spLocks noGrp="1"/>
          </p:cNvSpPr>
          <p:nvPr>
            <p:ph type="sldNum" sz="quarter" idx="4"/>
          </p:nvPr>
        </p:nvSpPr>
        <p:spPr>
          <a:xfrm>
            <a:off x="6553200" y="6453336"/>
            <a:ext cx="2133600" cy="365125"/>
          </a:xfrm>
          <a:prstGeom prst="rect">
            <a:avLst/>
          </a:prstGeom>
        </p:spPr>
        <p:txBody>
          <a:bodyPr vert="horz" lIns="91440" tIns="45720" rIns="91440" bIns="45720" rtlCol="0" anchor="ctr"/>
          <a:lstStyle>
            <a:lvl1pPr algn="r">
              <a:defRPr sz="1200">
                <a:solidFill>
                  <a:schemeClr val="tx1">
                    <a:tint val="75000"/>
                  </a:schemeClr>
                </a:solidFill>
                <a:latin typeface="游ゴシック Medium" panose="020B0500000000000000" pitchFamily="50" charset="-128"/>
              </a:defRPr>
            </a:lvl1pPr>
          </a:lstStyle>
          <a:p>
            <a:fld id="{3F96CEC3-3C1F-45D7-837D-BBAE4A616577}" type="slidenum">
              <a:rPr lang="ja-JP" altLang="en-US" smtClean="0"/>
              <a:pPr/>
              <a:t>‹#›</a:t>
            </a:fld>
            <a:endParaRPr lang="ja-JP" altLang="en-US" dirty="0"/>
          </a:p>
        </p:txBody>
      </p:sp>
    </p:spTree>
    <p:extLst>
      <p:ext uri="{BB962C8B-B14F-4D97-AF65-F5344CB8AC3E}">
        <p14:creationId xmlns:p14="http://schemas.microsoft.com/office/powerpoint/2010/main" val="352326357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kumimoji="1" sz="4400" kern="1200">
          <a:solidFill>
            <a:schemeClr val="tx1"/>
          </a:solidFill>
          <a:latin typeface="游ゴシック Medium" panose="020B0500000000000000" pitchFamily="50" charset="-128"/>
          <a:ea typeface="游ゴシック Medium" panose="020B0500000000000000" pitchFamily="50"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游ゴシック Medium" panose="020B0500000000000000" pitchFamily="50" charset="-128"/>
          <a:ea typeface="游ゴシック Medium" panose="020B05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游ゴシック Medium" panose="020B0500000000000000" pitchFamily="50" charset="-128"/>
          <a:ea typeface="游ゴシック Medium" panose="020B05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游ゴシック Medium" panose="020B0500000000000000" pitchFamily="50" charset="-128"/>
          <a:ea typeface="游ゴシック Medium" panose="020B05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30.xml"/><Relationship Id="rId3" Type="http://schemas.openxmlformats.org/officeDocument/2006/relationships/slide" Target="slide4.xml"/><Relationship Id="rId7" Type="http://schemas.openxmlformats.org/officeDocument/2006/relationships/slide" Target="slide17.xml"/><Relationship Id="rId12" Type="http://schemas.openxmlformats.org/officeDocument/2006/relationships/slide" Target="slide29.xml"/><Relationship Id="rId17" Type="http://schemas.openxmlformats.org/officeDocument/2006/relationships/slide" Target="slide39.xml"/><Relationship Id="rId2" Type="http://schemas.openxmlformats.org/officeDocument/2006/relationships/slide" Target="slide3.xml"/><Relationship Id="rId16"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8.xml"/><Relationship Id="rId5" Type="http://schemas.openxmlformats.org/officeDocument/2006/relationships/slide" Target="slide7.xml"/><Relationship Id="rId15" Type="http://schemas.openxmlformats.org/officeDocument/2006/relationships/slide" Target="slide33.xml"/><Relationship Id="rId10" Type="http://schemas.openxmlformats.org/officeDocument/2006/relationships/slide" Target="slide25.xml"/><Relationship Id="rId4" Type="http://schemas.openxmlformats.org/officeDocument/2006/relationships/slide" Target="slide6.xml"/><Relationship Id="rId9" Type="http://schemas.openxmlformats.org/officeDocument/2006/relationships/slide" Target="slide21.xml"/><Relationship Id="rId14" Type="http://schemas.openxmlformats.org/officeDocument/2006/relationships/slide" Target="slide3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1.shalom-house.jp/komon/%20login.aspx"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1.shalom-house.jp/cla_manual/doc/twofa_comp/%E4%BA%8B%E6%A5%AD%E6%89%80%E3%83%BB%E5%BE%93%E6%A5%AD%E5%93%A1%E6%A7%98%E7%94%A8_%EF%BC%92%E8%A6%81%E7%B4%A0%E8%AA%8D%E8%A8%BC%E5%88%9D%E6%9C%9F%E8%A8%AD%E5%AE%9A%E6%89%8B%E9%A0%86%E6%9B%B8.pdf" TargetMode="External"/><Relationship Id="rId7" Type="http://schemas.openxmlformats.org/officeDocument/2006/relationships/image" Target="../media/image2.png"/><Relationship Id="rId2" Type="http://schemas.openxmlformats.org/officeDocument/2006/relationships/hyperlink" Target="https://www1.shalom-house.jp/cla_manual/doc/twofa_comp/%E4%BA%8B%E6%A5%AD%E6%89%80%E3%83%BB%E5%BE%93%E6%A5%AD%E5%93%A1%E6%A7%98%E7%94%A8_%E3%83%8D%E3%83%83%E3%83%88de%E9%A1%A7%E5%95%8F%EF%BC%92%E8%A6%81%E7%B4%A0%E8%AA%8D%E8%A8%BC%E5%B0%8E%E5%85%A5%E3%81%AE%E3%81%94%E6%A1%88%E5%86%85.pdf"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1.shalom-house.jp/cla_manual/doc/twofa_comp/%EF%BC%92%E8%A6%81%E7%B4%A0%E8%AA%8D%E8%A8%BC%E3%82%88%E3%81%8F%E3%81%82%E3%82%8B%E3%81%94%E8%B3%AA%E5%95%8F%E9%9B%86.pdf" TargetMode="External"/><Relationship Id="rId4" Type="http://schemas.openxmlformats.org/officeDocument/2006/relationships/hyperlink" Target="https://www1.shalom-house.jp/cla_manual/doc/twofa_comp/%E4%BA%8B%E6%A5%AD%E6%89%80%E3%83%BB%E5%BE%93%E6%A5%AD%E5%93%A1%E6%A7%98%E7%94%A8_%E3%83%8D%E3%83%83%E3%83%88de%E9%A1%A7%E5%95%8F%EF%BC%92%E8%A6%81%E7%B4%A0%E8%AA%8D%E8%A8%BC%E5%88%A9%E7%94%A8%E3%83%9E%E3%83%8B%E3%83%A5%E3%82%A2%E3%83%AB.pdf"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1.shalom-house.jp/komon/%20login.aspx" TargetMode="External"/><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6494DBE5-8CE3-4EDA-2D26-02C23D132B14}"/>
              </a:ext>
            </a:extLst>
          </p:cNvPr>
          <p:cNvSpPr>
            <a:spLocks noGrp="1"/>
          </p:cNvSpPr>
          <p:nvPr>
            <p:ph type="ctrTitle"/>
          </p:nvPr>
        </p:nvSpPr>
        <p:spPr/>
        <p:txBody>
          <a:bodyPr/>
          <a:lstStyle/>
          <a:p>
            <a:pPr marL="0" indent="0" eaLnBrk="1" fontAlgn="auto" hangingPunct="1">
              <a:spcAft>
                <a:spcPts val="0"/>
              </a:spcAft>
              <a:defRPr/>
            </a:pPr>
            <a:r>
              <a:rPr lang="ja-JP" altLang="en-US" sz="2800" dirty="0"/>
              <a:t>ネット</a:t>
            </a:r>
            <a:r>
              <a:rPr lang="en-US" altLang="ja-JP" sz="2800" dirty="0"/>
              <a:t>de</a:t>
            </a:r>
            <a:r>
              <a:rPr lang="ja-JP" altLang="en-US" sz="2800" dirty="0"/>
              <a:t>顧問</a:t>
            </a:r>
            <a:br>
              <a:rPr lang="en-US" altLang="ja-JP" sz="2800" dirty="0"/>
            </a:br>
            <a:br>
              <a:rPr lang="en-US" altLang="ja-JP" sz="1200" dirty="0"/>
            </a:br>
            <a:br>
              <a:rPr lang="en-US" altLang="ja-JP" sz="1200" dirty="0"/>
            </a:br>
            <a:r>
              <a:rPr lang="ja-JP" altLang="en-US" sz="2400" dirty="0"/>
              <a:t>＜ネット</a:t>
            </a:r>
            <a:r>
              <a:rPr lang="en-US" altLang="ja-JP" sz="2400" dirty="0"/>
              <a:t>de</a:t>
            </a:r>
            <a:r>
              <a:rPr lang="ja-JP" altLang="en-US" sz="2400" dirty="0"/>
              <a:t>台帳・ネット</a:t>
            </a:r>
            <a:r>
              <a:rPr lang="en-US" altLang="ja-JP" sz="2400" dirty="0"/>
              <a:t>de</a:t>
            </a:r>
            <a:r>
              <a:rPr lang="ja-JP" altLang="en-US" sz="2400" dirty="0"/>
              <a:t>就業＞</a:t>
            </a:r>
            <a:br>
              <a:rPr lang="en-US" altLang="ja-JP" sz="2400" dirty="0"/>
            </a:br>
            <a:br>
              <a:rPr lang="en-US" altLang="ja-JP" sz="2400" dirty="0"/>
            </a:br>
            <a:r>
              <a:rPr lang="en-US" altLang="ja-JP" sz="2000" dirty="0"/>
              <a:t>【</a:t>
            </a:r>
            <a:r>
              <a:rPr lang="ja-JP" altLang="en-US" sz="2000" dirty="0"/>
              <a:t>総合（管理者・総務・シフト担当者・社員）マニュアル</a:t>
            </a:r>
            <a:r>
              <a:rPr lang="en-US" altLang="ja-JP" sz="2000" dirty="0"/>
              <a:t>】</a:t>
            </a:r>
            <a:br>
              <a:rPr lang="en-US" altLang="ja-JP" sz="2000" dirty="0"/>
            </a:br>
            <a:br>
              <a:rPr lang="en-US" altLang="ja-JP" sz="2000" dirty="0"/>
            </a:br>
            <a:br>
              <a:rPr lang="ja-JP" altLang="ja-JP" sz="2000" dirty="0"/>
            </a:br>
            <a:br>
              <a:rPr lang="en-US" altLang="ja-JP" sz="2400" dirty="0"/>
            </a:br>
            <a:br>
              <a:rPr lang="en-US" altLang="ja-JP" sz="900" dirty="0"/>
            </a:br>
            <a:br>
              <a:rPr lang="en-US" altLang="ja-JP" sz="900" dirty="0"/>
            </a:br>
            <a:br>
              <a:rPr lang="en-US" altLang="ja-JP" sz="900" dirty="0"/>
            </a:br>
            <a:r>
              <a:rPr lang="ja-JP" altLang="en-US" sz="1200" dirty="0"/>
              <a:t>作成　</a:t>
            </a:r>
            <a:r>
              <a:rPr lang="en-US" altLang="ja-JP" sz="1200" dirty="0"/>
              <a:t>2015/11</a:t>
            </a:r>
            <a:br>
              <a:rPr lang="en-US" altLang="ja-JP" sz="1200" dirty="0"/>
            </a:br>
            <a:r>
              <a:rPr lang="ja-JP" altLang="en-US" sz="1200" dirty="0"/>
              <a:t>最終改訂　</a:t>
            </a:r>
            <a:r>
              <a:rPr lang="en-US" altLang="ja-JP" sz="1200" dirty="0"/>
              <a:t>2024/6</a:t>
            </a:r>
            <a:br>
              <a:rPr lang="en-US" altLang="ja-JP" sz="1200" dirty="0"/>
            </a:br>
            <a:br>
              <a:rPr lang="en-US" altLang="ja-JP" sz="1200" dirty="0"/>
            </a:br>
            <a:endParaRPr lang="ja-JP" altLang="en-US" sz="1200" dirty="0"/>
          </a:p>
        </p:txBody>
      </p:sp>
      <p:sp>
        <p:nvSpPr>
          <p:cNvPr id="8" name="スライド番号プレースホルダー 7"/>
          <p:cNvSpPr>
            <a:spLocks noGrp="1"/>
          </p:cNvSpPr>
          <p:nvPr>
            <p:ph type="sldNum" sz="quarter" idx="4"/>
          </p:nvPr>
        </p:nvSpPr>
        <p:spPr>
          <a:prstGeom prst="rect">
            <a:avLst/>
          </a:prstGeom>
        </p:spPr>
        <p:txBody>
          <a:bodyPr/>
          <a:lstStyle/>
          <a:p>
            <a:pPr>
              <a:defRPr/>
            </a:pPr>
            <a:fld id="{EC543F9D-35F5-4A0B-BB89-F3C2A9020B28}" type="slidenum">
              <a:rPr lang="en-US" altLang="ja-JP"/>
              <a:pPr>
                <a:defRPr/>
              </a:pPr>
              <a:t>1</a:t>
            </a:fld>
            <a:endParaRPr lang="en-US" altLang="ja-JP" dirty="0"/>
          </a:p>
        </p:txBody>
      </p:sp>
      <p:cxnSp>
        <p:nvCxnSpPr>
          <p:cNvPr id="3" name="直線コネクタ 2"/>
          <p:cNvCxnSpPr/>
          <p:nvPr/>
        </p:nvCxnSpPr>
        <p:spPr>
          <a:xfrm>
            <a:off x="755650" y="2780928"/>
            <a:ext cx="7632700" cy="0"/>
          </a:xfrm>
          <a:prstGeom prst="line">
            <a:avLst/>
          </a:prstGeom>
          <a:ln w="57150">
            <a:solidFill>
              <a:schemeClr val="accent3">
                <a:lumMod val="50000"/>
              </a:schemeClr>
            </a:solidFill>
          </a:ln>
        </p:spPr>
        <p:style>
          <a:lnRef idx="3">
            <a:schemeClr val="accent3"/>
          </a:lnRef>
          <a:fillRef idx="0">
            <a:schemeClr val="accent3"/>
          </a:fillRef>
          <a:effectRef idx="2">
            <a:schemeClr val="accent3"/>
          </a:effectRef>
          <a:fontRef idx="minor">
            <a:schemeClr val="tx1"/>
          </a:fontRef>
        </p:style>
      </p:cxnSp>
      <p:sp>
        <p:nvSpPr>
          <p:cNvPr id="2" name="テキスト ボックス 1">
            <a:extLst>
              <a:ext uri="{FF2B5EF4-FFF2-40B4-BE49-F238E27FC236}">
                <a16:creationId xmlns:a16="http://schemas.microsoft.com/office/drawing/2014/main" id="{C6C13B84-98D8-35A4-2D7C-C5AC5F637307}"/>
              </a:ext>
            </a:extLst>
          </p:cNvPr>
          <p:cNvSpPr txBox="1"/>
          <p:nvPr/>
        </p:nvSpPr>
        <p:spPr>
          <a:xfrm>
            <a:off x="539552" y="172378"/>
            <a:ext cx="4392414" cy="1815882"/>
          </a:xfrm>
          <a:prstGeom prst="rect">
            <a:avLst/>
          </a:prstGeom>
          <a:solidFill>
            <a:schemeClr val="accent5">
              <a:lumMod val="20000"/>
              <a:lumOff val="80000"/>
            </a:schemeClr>
          </a:solidFill>
          <a:ln>
            <a:solidFill>
              <a:schemeClr val="accent5">
                <a:lumMod val="50000"/>
              </a:schemeClr>
            </a:solidFill>
          </a:ln>
        </p:spPr>
        <p:txBody>
          <a:bodyPr wrap="square" rtlCol="0">
            <a:spAutoFit/>
          </a:bodyPr>
          <a:lstStyle/>
          <a:p>
            <a:r>
              <a:rPr lang="en-US" altLang="ja-JP" sz="1400" dirty="0">
                <a:latin typeface="游ゴシック Medium" panose="020B0500000000000000" pitchFamily="50" charset="-128"/>
                <a:ea typeface="游ゴシック Medium" panose="020B0500000000000000" pitchFamily="50" charset="-128"/>
              </a:rPr>
              <a:t>※</a:t>
            </a:r>
            <a:r>
              <a:rPr lang="ja-JP" altLang="en-US" sz="1400" dirty="0">
                <a:latin typeface="游ゴシック Medium" panose="020B0500000000000000" pitchFamily="50" charset="-128"/>
                <a:ea typeface="游ゴシック Medium" panose="020B0500000000000000" pitchFamily="50" charset="-128"/>
              </a:rPr>
              <a:t>システム会社のマニュアルを参考に、出口事務所が作成したものです。</a:t>
            </a:r>
            <a:endParaRPr lang="en-US" altLang="ja-JP" sz="1400" dirty="0">
              <a:latin typeface="游ゴシック Medium" panose="020B0500000000000000" pitchFamily="50" charset="-128"/>
              <a:ea typeface="游ゴシック Medium" panose="020B0500000000000000" pitchFamily="50" charset="-128"/>
            </a:endParaRPr>
          </a:p>
          <a:p>
            <a:endParaRPr kumimoji="1" lang="en-US" altLang="ja-JP" sz="1400" dirty="0">
              <a:latin typeface="游ゴシック Medium" panose="020B0500000000000000" pitchFamily="50" charset="-128"/>
              <a:ea typeface="游ゴシック Medium" panose="020B0500000000000000" pitchFamily="50" charset="-128"/>
            </a:endParaRPr>
          </a:p>
          <a:p>
            <a:r>
              <a:rPr kumimoji="1" lang="ja-JP" altLang="en-US" sz="1400" dirty="0">
                <a:latin typeface="游ゴシック Medium" panose="020B0500000000000000" pitchFamily="50" charset="-128"/>
                <a:ea typeface="游ゴシック Medium" panose="020B0500000000000000" pitchFamily="50" charset="-128"/>
              </a:rPr>
              <a:t>ただし、システムは常に開発・更新されておりますので、最新のマニュアルはシステム会社のマニュアルをご参照ください。</a:t>
            </a:r>
            <a:endParaRPr kumimoji="1" lang="en-US" altLang="ja-JP" sz="1400" dirty="0">
              <a:latin typeface="游ゴシック Medium" panose="020B0500000000000000" pitchFamily="50" charset="-128"/>
              <a:ea typeface="游ゴシック Medium" panose="020B0500000000000000" pitchFamily="50" charset="-128"/>
            </a:endParaRPr>
          </a:p>
          <a:p>
            <a:r>
              <a:rPr lang="ja-JP" altLang="en-US" sz="1400" dirty="0">
                <a:latin typeface="游ゴシック Medium" panose="020B0500000000000000" pitchFamily="50" charset="-128"/>
                <a:ea typeface="游ゴシック Medium" panose="020B0500000000000000" pitchFamily="50" charset="-128"/>
              </a:rPr>
              <a:t>こちらのマニュアルを参考に、貴社オリジナルのマニュアルの作成を推奨いたします。</a:t>
            </a:r>
            <a:endParaRPr kumimoji="1" lang="ja-JP" altLang="en-US" sz="1400" dirty="0">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3723503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p:cNvSpPr>
          <p:nvPr/>
        </p:nvSpPr>
        <p:spPr>
          <a:xfrm>
            <a:off x="467544" y="548680"/>
            <a:ext cx="8219256" cy="54726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① </a:t>
            </a:r>
            <a:r>
              <a:rPr kumimoji="1" lang="en-US" altLang="ja-JP" sz="20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ID</a:t>
            </a:r>
            <a:r>
              <a:rPr kumimoji="1" lang="ja-JP" altLang="en-US" sz="20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発行</a:t>
            </a:r>
            <a:br>
              <a:rPr kumimoji="1" lang="en-US" altLang="ja-JP" sz="18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8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ja-JP" altLang="en-US"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１）「ログイン</a:t>
            </a:r>
            <a:r>
              <a:rPr kumimoji="1" lang="en-US" altLang="ja-JP"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ID</a:t>
            </a:r>
            <a:r>
              <a:rPr kumimoji="1" lang="ja-JP" altLang="en-US"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管理」のアイコン　　　　　　をクリックすると、ログイン</a:t>
            </a:r>
            <a:r>
              <a:rPr kumimoji="1" lang="en-US" altLang="ja-JP"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ID</a:t>
            </a:r>
            <a:r>
              <a:rPr kumimoji="1" lang="ja-JP" altLang="en-US"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管理のトップ画面が表示されます。</a:t>
            </a:r>
            <a:br>
              <a:rPr kumimoji="1" lang="en-US" altLang="ja-JP"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ja-JP" altLang="en-US"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２）　従業員を選択し、≪ログイン</a:t>
            </a:r>
            <a:r>
              <a:rPr kumimoji="1" lang="en-US" altLang="ja-JP"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ID</a:t>
            </a:r>
            <a:r>
              <a:rPr kumimoji="1" lang="ja-JP" altLang="en-US"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発行≫をクリックします。</a:t>
            </a:r>
            <a:br>
              <a:rPr kumimoji="1" lang="en-US" altLang="ja-JP"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endParaRPr kumimoji="1" lang="ja-JP" altLang="en-US"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endParaRPr>
          </a:p>
        </p:txBody>
      </p:sp>
      <p:pic>
        <p:nvPicPr>
          <p:cNvPr id="4" name="図 3"/>
          <p:cNvPicPr>
            <a:picLocks noChangeAspect="1"/>
          </p:cNvPicPr>
          <p:nvPr/>
        </p:nvPicPr>
        <p:blipFill>
          <a:blip r:embed="rId2"/>
          <a:stretch>
            <a:fillRect/>
          </a:stretch>
        </p:blipFill>
        <p:spPr>
          <a:xfrm>
            <a:off x="3131840" y="836712"/>
            <a:ext cx="648072" cy="628940"/>
          </a:xfrm>
          <a:prstGeom prst="rect">
            <a:avLst/>
          </a:prstGeom>
        </p:spPr>
      </p:pic>
      <p:pic>
        <p:nvPicPr>
          <p:cNvPr id="7" name="図 6"/>
          <p:cNvPicPr>
            <a:picLocks noChangeAspect="1"/>
          </p:cNvPicPr>
          <p:nvPr/>
        </p:nvPicPr>
        <p:blipFill>
          <a:blip r:embed="rId3"/>
          <a:stretch>
            <a:fillRect/>
          </a:stretch>
        </p:blipFill>
        <p:spPr>
          <a:xfrm>
            <a:off x="971600" y="1844824"/>
            <a:ext cx="6703495" cy="4333572"/>
          </a:xfrm>
          <a:prstGeom prst="rect">
            <a:avLst/>
          </a:prstGeom>
        </p:spPr>
      </p:pic>
      <p:sp>
        <p:nvSpPr>
          <p:cNvPr id="8" name="円/楕円 7"/>
          <p:cNvSpPr/>
          <p:nvPr/>
        </p:nvSpPr>
        <p:spPr>
          <a:xfrm>
            <a:off x="2339752" y="5229200"/>
            <a:ext cx="720080" cy="648072"/>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9" name="円/楕円 8"/>
          <p:cNvSpPr/>
          <p:nvPr/>
        </p:nvSpPr>
        <p:spPr>
          <a:xfrm>
            <a:off x="3995936" y="3140968"/>
            <a:ext cx="864096"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11" name="右矢印 10"/>
          <p:cNvSpPr/>
          <p:nvPr/>
        </p:nvSpPr>
        <p:spPr>
          <a:xfrm rot="18368404">
            <a:off x="2645457" y="4450523"/>
            <a:ext cx="1867789" cy="100924"/>
          </a:xfrm>
          <a:prstGeom prst="rightArrow">
            <a:avLst/>
          </a:prstGeom>
          <a:solidFill>
            <a:srgbClr val="FF717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2" name="タイトル 1">
            <a:extLst>
              <a:ext uri="{FF2B5EF4-FFF2-40B4-BE49-F238E27FC236}">
                <a16:creationId xmlns:a16="http://schemas.microsoft.com/office/drawing/2014/main" id="{A6D1D4C0-1576-755E-18FF-89842D310541}"/>
              </a:ext>
            </a:extLst>
          </p:cNvPr>
          <p:cNvSpPr txBox="1">
            <a:spLocks noGrp="1"/>
          </p:cNvSpPr>
          <p:nvPr>
            <p:ph type="title" idx="4294967295"/>
          </p:nvPr>
        </p:nvSpPr>
        <p:spPr>
          <a:xfrm>
            <a:off x="251520" y="116632"/>
            <a:ext cx="835292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初期設定</a:t>
            </a:r>
            <a:r>
              <a:rPr kumimoji="1" lang="en-US" altLang="ja-JP"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endPar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3" name="スライド番号プレースホルダー 7">
            <a:extLst>
              <a:ext uri="{FF2B5EF4-FFF2-40B4-BE49-F238E27FC236}">
                <a16:creationId xmlns:a16="http://schemas.microsoft.com/office/drawing/2014/main" id="{9147ABE0-9E7F-F846-AD0D-4FC2CB0FE43C}"/>
              </a:ext>
            </a:extLst>
          </p:cNvPr>
          <p:cNvSpPr>
            <a:spLocks noGrp="1"/>
          </p:cNvSpPr>
          <p:nvPr>
            <p:ph type="sldNum" sz="quarter" idx="4"/>
          </p:nvPr>
        </p:nvSpPr>
        <p:spPr>
          <a:xfrm>
            <a:off x="6553200" y="6453336"/>
            <a:ext cx="2133600" cy="365125"/>
          </a:xfrm>
          <a:prstGeom prst="rect">
            <a:avLst/>
          </a:prstGeom>
        </p:spPr>
        <p:txBody>
          <a:bodyPr/>
          <a:lstStyle/>
          <a:p>
            <a:pPr>
              <a:defRPr/>
            </a:pPr>
            <a:fld id="{EC543F9D-35F5-4A0B-BB89-F3C2A9020B28}" type="slidenum">
              <a:rPr lang="en-US" altLang="ja-JP"/>
              <a:pPr>
                <a:defRPr/>
              </a:pPr>
              <a:t>10</a:t>
            </a:fld>
            <a:endParaRPr lang="en-US" altLang="ja-JP" dirty="0"/>
          </a:p>
        </p:txBody>
      </p:sp>
    </p:spTree>
    <p:extLst>
      <p:ext uri="{BB962C8B-B14F-4D97-AF65-F5344CB8AC3E}">
        <p14:creationId xmlns:p14="http://schemas.microsoft.com/office/powerpoint/2010/main" val="3663022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srcRect l="172" t="20522" r="1"/>
          <a:stretch/>
        </p:blipFill>
        <p:spPr>
          <a:xfrm>
            <a:off x="827584" y="1772816"/>
            <a:ext cx="7479167" cy="1481654"/>
          </a:xfrm>
          <a:prstGeom prst="rect">
            <a:avLst/>
          </a:prstGeom>
        </p:spPr>
      </p:pic>
      <p:sp>
        <p:nvSpPr>
          <p:cNvPr id="6" name="タイトル 5"/>
          <p:cNvSpPr>
            <a:spLocks/>
          </p:cNvSpPr>
          <p:nvPr/>
        </p:nvSpPr>
        <p:spPr>
          <a:xfrm>
            <a:off x="539552" y="908720"/>
            <a:ext cx="8219256" cy="5112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3</a:t>
            </a: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）確認画面で、従業員の権限を選択して≪確定≫をクリックすることで、</a:t>
            </a: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     </a:t>
            </a: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ログイン</a:t>
            </a:r>
            <a: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ID</a:t>
            </a: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の発行処理が実行されます。</a:t>
            </a:r>
            <a:endParaRPr kumimoji="1" lang="ja-JP" altLang="en-US"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endParaRPr>
          </a:p>
        </p:txBody>
      </p:sp>
      <p:sp>
        <p:nvSpPr>
          <p:cNvPr id="3" name="正方形/長方形 2"/>
          <p:cNvSpPr/>
          <p:nvPr/>
        </p:nvSpPr>
        <p:spPr>
          <a:xfrm>
            <a:off x="539552" y="4581128"/>
            <a:ext cx="5472608" cy="461665"/>
          </a:xfrm>
          <a:prstGeom prst="rect">
            <a:avLst/>
          </a:prstGeom>
        </p:spPr>
        <p:txBody>
          <a:bodyPr wrap="square">
            <a:spAutoFit/>
          </a:bodyPr>
          <a:lstStyle/>
          <a:p>
            <a:r>
              <a:rPr lang="ja-JP" altLang="en-US" sz="1200" dirty="0">
                <a:solidFill>
                  <a:srgbClr val="000000"/>
                </a:solidFill>
                <a:latin typeface="游ゴシック Medium" panose="020B0500000000000000" pitchFamily="50" charset="-128"/>
                <a:ea typeface="游ゴシック Medium" panose="020B0500000000000000" pitchFamily="50" charset="-128"/>
              </a:rPr>
              <a:t>４）ログイン</a:t>
            </a:r>
            <a:r>
              <a:rPr lang="en-US" altLang="ja-JP" sz="1200" dirty="0">
                <a:solidFill>
                  <a:srgbClr val="000000"/>
                </a:solidFill>
                <a:latin typeface="游ゴシック Medium" panose="020B0500000000000000" pitchFamily="50" charset="-128"/>
                <a:ea typeface="游ゴシック Medium" panose="020B0500000000000000" pitchFamily="50" charset="-128"/>
              </a:rPr>
              <a:t>ID</a:t>
            </a:r>
            <a:r>
              <a:rPr lang="ja-JP" altLang="en-US" sz="1200" dirty="0">
                <a:solidFill>
                  <a:srgbClr val="000000"/>
                </a:solidFill>
                <a:latin typeface="游ゴシック Medium" panose="020B0500000000000000" pitchFamily="50" charset="-128"/>
                <a:ea typeface="游ゴシック Medium" panose="020B0500000000000000" pitchFamily="50" charset="-128"/>
              </a:rPr>
              <a:t>発行処理完了後、印刷確認画面に切り替わります。</a:t>
            </a:r>
            <a:endParaRPr lang="en-US" altLang="ja-JP" sz="1200" dirty="0">
              <a:solidFill>
                <a:srgbClr val="000000"/>
              </a:solidFill>
              <a:latin typeface="游ゴシック Medium" panose="020B0500000000000000" pitchFamily="50" charset="-128"/>
              <a:ea typeface="游ゴシック Medium" panose="020B0500000000000000" pitchFamily="50" charset="-128"/>
            </a:endParaRPr>
          </a:p>
          <a:p>
            <a:r>
              <a:rPr lang="ja-JP" altLang="en-US" sz="1200" dirty="0">
                <a:solidFill>
                  <a:srgbClr val="000000"/>
                </a:solidFill>
                <a:latin typeface="游ゴシック Medium" panose="020B0500000000000000" pitchFamily="50" charset="-128"/>
                <a:ea typeface="游ゴシック Medium" panose="020B0500000000000000" pitchFamily="50" charset="-128"/>
              </a:rPr>
              <a:t>　　ユーザ登録書などを印刷したい場合は</a:t>
            </a:r>
            <a:r>
              <a:rPr lang="ja-JP" altLang="en-US" sz="1200">
                <a:solidFill>
                  <a:srgbClr val="000000"/>
                </a:solidFill>
                <a:latin typeface="游ゴシック Medium" panose="020B0500000000000000" pitchFamily="50" charset="-128"/>
                <a:ea typeface="游ゴシック Medium" panose="020B0500000000000000" pitchFamily="50" charset="-128"/>
              </a:rPr>
              <a:t>そのまま印刷</a:t>
            </a:r>
            <a:r>
              <a:rPr lang="ja-JP" altLang="en-US" sz="1200" dirty="0">
                <a:solidFill>
                  <a:srgbClr val="000000"/>
                </a:solidFill>
                <a:latin typeface="游ゴシック Medium" panose="020B0500000000000000" pitchFamily="50" charset="-128"/>
                <a:ea typeface="游ゴシック Medium" panose="020B0500000000000000" pitchFamily="50" charset="-128"/>
              </a:rPr>
              <a:t>することができます。</a:t>
            </a:r>
          </a:p>
        </p:txBody>
      </p:sp>
      <p:sp>
        <p:nvSpPr>
          <p:cNvPr id="5" name="円/楕円 4"/>
          <p:cNvSpPr/>
          <p:nvPr/>
        </p:nvSpPr>
        <p:spPr>
          <a:xfrm>
            <a:off x="6228184" y="2708920"/>
            <a:ext cx="864096"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15" name="四角形吹き出し 14"/>
          <p:cNvSpPr/>
          <p:nvPr/>
        </p:nvSpPr>
        <p:spPr>
          <a:xfrm>
            <a:off x="1475656" y="3068960"/>
            <a:ext cx="3672408" cy="648072"/>
          </a:xfrm>
          <a:prstGeom prst="wedgeRectCallout">
            <a:avLst>
              <a:gd name="adj1" fmla="val 41842"/>
              <a:gd name="adj2" fmla="val -93054"/>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solidFill>
                  <a:schemeClr val="accent6">
                    <a:lumMod val="75000"/>
                  </a:schemeClr>
                </a:solidFill>
                <a:latin typeface="游ゴシック Medium" panose="020B0500000000000000" pitchFamily="50" charset="-128"/>
                <a:ea typeface="游ゴシック Medium" panose="020B0500000000000000" pitchFamily="50" charset="-128"/>
              </a:rPr>
              <a:t>ご注意ください！！</a:t>
            </a:r>
            <a:endParaRPr kumimoji="1" lang="en-US" altLang="ja-JP" sz="1400" b="1" dirty="0">
              <a:solidFill>
                <a:schemeClr val="accent6">
                  <a:lumMod val="75000"/>
                </a:schemeClr>
              </a:solidFill>
              <a:latin typeface="游ゴシック Medium" panose="020B0500000000000000" pitchFamily="50" charset="-128"/>
              <a:ea typeface="游ゴシック Medium" panose="020B0500000000000000" pitchFamily="50" charset="-128"/>
            </a:endParaRPr>
          </a:p>
          <a:p>
            <a:pPr algn="ctr"/>
            <a:r>
              <a:rPr kumimoji="1" lang="ja-JP" altLang="en-US" sz="1400" dirty="0">
                <a:solidFill>
                  <a:schemeClr val="accent6">
                    <a:lumMod val="75000"/>
                  </a:schemeClr>
                </a:solidFill>
                <a:latin typeface="游ゴシック Medium" panose="020B0500000000000000" pitchFamily="50" charset="-128"/>
                <a:ea typeface="游ゴシック Medium" panose="020B0500000000000000" pitchFamily="50" charset="-128"/>
              </a:rPr>
              <a:t>通常の従業員の場合は「一般」となります。</a:t>
            </a:r>
            <a:endParaRPr kumimoji="1" lang="en-US" altLang="ja-JP" sz="1400" dirty="0">
              <a:solidFill>
                <a:schemeClr val="accent6">
                  <a:lumMod val="75000"/>
                </a:schemeClr>
              </a:solidFill>
              <a:latin typeface="游ゴシック Medium" panose="020B0500000000000000" pitchFamily="50" charset="-128"/>
              <a:ea typeface="游ゴシック Medium" panose="020B0500000000000000" pitchFamily="50" charset="-128"/>
            </a:endParaRPr>
          </a:p>
        </p:txBody>
      </p:sp>
      <p:sp>
        <p:nvSpPr>
          <p:cNvPr id="7" name="タイトル 6">
            <a:extLst>
              <a:ext uri="{FF2B5EF4-FFF2-40B4-BE49-F238E27FC236}">
                <a16:creationId xmlns:a16="http://schemas.microsoft.com/office/drawing/2014/main" id="{87E7657E-DC59-5EF9-1B05-31304DEE850F}"/>
              </a:ext>
            </a:extLst>
          </p:cNvPr>
          <p:cNvSpPr txBox="1">
            <a:spLocks noGrp="1"/>
          </p:cNvSpPr>
          <p:nvPr>
            <p:ph type="title" idx="4294967295"/>
          </p:nvPr>
        </p:nvSpPr>
        <p:spPr>
          <a:xfrm>
            <a:off x="251520" y="116632"/>
            <a:ext cx="835292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初期設定</a:t>
            </a:r>
            <a:r>
              <a:rPr kumimoji="1" lang="en-US" altLang="ja-JP"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endPar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4" name="スライド番号プレースホルダー 7">
            <a:extLst>
              <a:ext uri="{FF2B5EF4-FFF2-40B4-BE49-F238E27FC236}">
                <a16:creationId xmlns:a16="http://schemas.microsoft.com/office/drawing/2014/main" id="{60642B9E-E7C4-2F8F-7260-C8A11E5E6173}"/>
              </a:ext>
            </a:extLst>
          </p:cNvPr>
          <p:cNvSpPr>
            <a:spLocks noGrp="1"/>
          </p:cNvSpPr>
          <p:nvPr>
            <p:ph type="sldNum" sz="quarter" idx="4"/>
          </p:nvPr>
        </p:nvSpPr>
        <p:spPr>
          <a:xfrm>
            <a:off x="6553200" y="6453336"/>
            <a:ext cx="2133600" cy="365125"/>
          </a:xfrm>
          <a:prstGeom prst="rect">
            <a:avLst/>
          </a:prstGeom>
        </p:spPr>
        <p:txBody>
          <a:bodyPr/>
          <a:lstStyle/>
          <a:p>
            <a:pPr>
              <a:defRPr/>
            </a:pPr>
            <a:fld id="{EC543F9D-35F5-4A0B-BB89-F3C2A9020B28}" type="slidenum">
              <a:rPr lang="en-US" altLang="ja-JP"/>
              <a:pPr>
                <a:defRPr/>
              </a:pPr>
              <a:t>11</a:t>
            </a:fld>
            <a:endParaRPr lang="en-US" altLang="ja-JP" dirty="0"/>
          </a:p>
        </p:txBody>
      </p:sp>
    </p:spTree>
    <p:extLst>
      <p:ext uri="{BB962C8B-B14F-4D97-AF65-F5344CB8AC3E}">
        <p14:creationId xmlns:p14="http://schemas.microsoft.com/office/powerpoint/2010/main" val="2906090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p:cNvSpPr>
          <p:nvPr/>
        </p:nvSpPr>
        <p:spPr>
          <a:xfrm>
            <a:off x="471590" y="620688"/>
            <a:ext cx="8219256" cy="56886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② ライセンス設定</a:t>
            </a:r>
            <a:br>
              <a:rPr kumimoji="1" lang="en-US" altLang="ja-JP" sz="20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20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１）「ライセンス管理」のアイコン　　　　　　をクリックすると、ライセンス管理のトップ画面が表示されます。</a:t>
            </a: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２）　ライセンス使用状況一覧で≪使用者選択≫をクリックします。（ライセンス毎に行ってください）</a:t>
            </a: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endParaRPr kumimoji="1" lang="ja-JP" altLang="en-US"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endParaRPr>
          </a:p>
        </p:txBody>
      </p:sp>
      <p:pic>
        <p:nvPicPr>
          <p:cNvPr id="2" name="図 1"/>
          <p:cNvPicPr>
            <a:picLocks noChangeAspect="1"/>
          </p:cNvPicPr>
          <p:nvPr/>
        </p:nvPicPr>
        <p:blipFill>
          <a:blip r:embed="rId2"/>
          <a:stretch>
            <a:fillRect/>
          </a:stretch>
        </p:blipFill>
        <p:spPr>
          <a:xfrm>
            <a:off x="3059832" y="1031833"/>
            <a:ext cx="720080" cy="668975"/>
          </a:xfrm>
          <a:prstGeom prst="rect">
            <a:avLst/>
          </a:prstGeom>
        </p:spPr>
      </p:pic>
      <p:pic>
        <p:nvPicPr>
          <p:cNvPr id="3" name="図 2"/>
          <p:cNvPicPr>
            <a:picLocks noChangeAspect="1"/>
          </p:cNvPicPr>
          <p:nvPr/>
        </p:nvPicPr>
        <p:blipFill>
          <a:blip r:embed="rId3"/>
          <a:stretch>
            <a:fillRect/>
          </a:stretch>
        </p:blipFill>
        <p:spPr>
          <a:xfrm>
            <a:off x="971600" y="2078918"/>
            <a:ext cx="7132909" cy="4302410"/>
          </a:xfrm>
          <a:prstGeom prst="rect">
            <a:avLst/>
          </a:prstGeom>
        </p:spPr>
      </p:pic>
      <p:sp>
        <p:nvSpPr>
          <p:cNvPr id="5" name="円/楕円 4"/>
          <p:cNvSpPr/>
          <p:nvPr/>
        </p:nvSpPr>
        <p:spPr>
          <a:xfrm>
            <a:off x="5220072" y="4484142"/>
            <a:ext cx="936104" cy="18722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7" name="タイトル 6">
            <a:extLst>
              <a:ext uri="{FF2B5EF4-FFF2-40B4-BE49-F238E27FC236}">
                <a16:creationId xmlns:a16="http://schemas.microsoft.com/office/drawing/2014/main" id="{A689C0EA-9379-75CA-AFFB-7B41C71AE2B2}"/>
              </a:ext>
            </a:extLst>
          </p:cNvPr>
          <p:cNvSpPr txBox="1">
            <a:spLocks noGrp="1"/>
          </p:cNvSpPr>
          <p:nvPr>
            <p:ph type="title" idx="4294967295"/>
          </p:nvPr>
        </p:nvSpPr>
        <p:spPr>
          <a:xfrm>
            <a:off x="251520" y="116632"/>
            <a:ext cx="835292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初期設定</a:t>
            </a:r>
            <a:r>
              <a:rPr kumimoji="1" lang="en-US" altLang="ja-JP"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endPar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4" name="スライド番号プレースホルダー 7">
            <a:extLst>
              <a:ext uri="{FF2B5EF4-FFF2-40B4-BE49-F238E27FC236}">
                <a16:creationId xmlns:a16="http://schemas.microsoft.com/office/drawing/2014/main" id="{0BF8F4B0-EBFB-3CC1-42A6-684E7486DED8}"/>
              </a:ext>
            </a:extLst>
          </p:cNvPr>
          <p:cNvSpPr>
            <a:spLocks noGrp="1"/>
          </p:cNvSpPr>
          <p:nvPr>
            <p:ph type="sldNum" sz="quarter" idx="4"/>
          </p:nvPr>
        </p:nvSpPr>
        <p:spPr>
          <a:xfrm>
            <a:off x="6553200" y="6453336"/>
            <a:ext cx="2133600" cy="365125"/>
          </a:xfrm>
          <a:prstGeom prst="rect">
            <a:avLst/>
          </a:prstGeom>
        </p:spPr>
        <p:txBody>
          <a:bodyPr/>
          <a:lstStyle/>
          <a:p>
            <a:pPr>
              <a:defRPr/>
            </a:pPr>
            <a:fld id="{EC543F9D-35F5-4A0B-BB89-F3C2A9020B28}" type="slidenum">
              <a:rPr lang="en-US" altLang="ja-JP"/>
              <a:pPr>
                <a:defRPr/>
              </a:pPr>
              <a:t>12</a:t>
            </a:fld>
            <a:endParaRPr lang="en-US" altLang="ja-JP" dirty="0"/>
          </a:p>
        </p:txBody>
      </p:sp>
    </p:spTree>
    <p:extLst>
      <p:ext uri="{BB962C8B-B14F-4D97-AF65-F5344CB8AC3E}">
        <p14:creationId xmlns:p14="http://schemas.microsoft.com/office/powerpoint/2010/main" val="3984021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p:cNvSpPr>
          <p:nvPr/>
        </p:nvSpPr>
        <p:spPr>
          <a:xfrm>
            <a:off x="467544" y="620688"/>
            <a:ext cx="8219256" cy="49685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3</a:t>
            </a: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）従業員を選択し、≪使用≫をクリックします。</a:t>
            </a:r>
            <a:endParaRPr kumimoji="1" lang="ja-JP" altLang="en-US"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endParaRPr>
          </a:p>
        </p:txBody>
      </p:sp>
      <p:pic>
        <p:nvPicPr>
          <p:cNvPr id="4" name="図 3"/>
          <p:cNvPicPr>
            <a:picLocks noChangeAspect="1"/>
          </p:cNvPicPr>
          <p:nvPr/>
        </p:nvPicPr>
        <p:blipFill>
          <a:blip r:embed="rId2"/>
          <a:stretch>
            <a:fillRect/>
          </a:stretch>
        </p:blipFill>
        <p:spPr>
          <a:xfrm>
            <a:off x="611560" y="1268760"/>
            <a:ext cx="7632848" cy="4854222"/>
          </a:xfrm>
          <a:prstGeom prst="rect">
            <a:avLst/>
          </a:prstGeom>
        </p:spPr>
      </p:pic>
      <p:sp>
        <p:nvSpPr>
          <p:cNvPr id="7" name="円/楕円 6"/>
          <p:cNvSpPr/>
          <p:nvPr/>
        </p:nvSpPr>
        <p:spPr>
          <a:xfrm>
            <a:off x="2195736" y="5229200"/>
            <a:ext cx="72008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8" name="円/楕円 7"/>
          <p:cNvSpPr/>
          <p:nvPr/>
        </p:nvSpPr>
        <p:spPr>
          <a:xfrm>
            <a:off x="5364088" y="2780928"/>
            <a:ext cx="792088"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14" name="右矢印 13"/>
          <p:cNvSpPr/>
          <p:nvPr/>
        </p:nvSpPr>
        <p:spPr>
          <a:xfrm rot="19233463" flipV="1">
            <a:off x="2672540" y="4389961"/>
            <a:ext cx="3063009" cy="105440"/>
          </a:xfrm>
          <a:prstGeom prst="rightArrow">
            <a:avLst/>
          </a:prstGeom>
          <a:solidFill>
            <a:srgbClr val="FF717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3" name="タイトル 2">
            <a:extLst>
              <a:ext uri="{FF2B5EF4-FFF2-40B4-BE49-F238E27FC236}">
                <a16:creationId xmlns:a16="http://schemas.microsoft.com/office/drawing/2014/main" id="{37A02D77-97C0-085A-4C24-D632E8CF70BC}"/>
              </a:ext>
            </a:extLst>
          </p:cNvPr>
          <p:cNvSpPr txBox="1">
            <a:spLocks noGrp="1"/>
          </p:cNvSpPr>
          <p:nvPr>
            <p:ph type="title" idx="4294967295"/>
          </p:nvPr>
        </p:nvSpPr>
        <p:spPr>
          <a:xfrm>
            <a:off x="251520" y="116632"/>
            <a:ext cx="835292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初期設定</a:t>
            </a:r>
            <a:r>
              <a:rPr kumimoji="1" lang="en-US" altLang="ja-JP"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endPar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2" name="スライド番号プレースホルダー 7">
            <a:extLst>
              <a:ext uri="{FF2B5EF4-FFF2-40B4-BE49-F238E27FC236}">
                <a16:creationId xmlns:a16="http://schemas.microsoft.com/office/drawing/2014/main" id="{9125387F-CC05-B6B0-0845-1BD84C862B0C}"/>
              </a:ext>
            </a:extLst>
          </p:cNvPr>
          <p:cNvSpPr>
            <a:spLocks noGrp="1"/>
          </p:cNvSpPr>
          <p:nvPr>
            <p:ph type="sldNum" sz="quarter" idx="4"/>
          </p:nvPr>
        </p:nvSpPr>
        <p:spPr>
          <a:xfrm>
            <a:off x="6553200" y="6453336"/>
            <a:ext cx="2133600" cy="365125"/>
          </a:xfrm>
          <a:prstGeom prst="rect">
            <a:avLst/>
          </a:prstGeom>
        </p:spPr>
        <p:txBody>
          <a:bodyPr/>
          <a:lstStyle/>
          <a:p>
            <a:pPr>
              <a:defRPr/>
            </a:pPr>
            <a:fld id="{EC543F9D-35F5-4A0B-BB89-F3C2A9020B28}" type="slidenum">
              <a:rPr lang="en-US" altLang="ja-JP"/>
              <a:pPr>
                <a:defRPr/>
              </a:pPr>
              <a:t>13</a:t>
            </a:fld>
            <a:endParaRPr lang="en-US" altLang="ja-JP" dirty="0"/>
          </a:p>
        </p:txBody>
      </p:sp>
    </p:spTree>
    <p:extLst>
      <p:ext uri="{BB962C8B-B14F-4D97-AF65-F5344CB8AC3E}">
        <p14:creationId xmlns:p14="http://schemas.microsoft.com/office/powerpoint/2010/main" val="1796657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p:cNvSpPr>
          <p:nvPr/>
        </p:nvSpPr>
        <p:spPr>
          <a:xfrm>
            <a:off x="539552" y="548680"/>
            <a:ext cx="8219256" cy="5976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③ 従業員就業情報登録</a:t>
            </a:r>
            <a:br>
              <a:rPr kumimoji="1" lang="en-US" altLang="ja-JP" sz="11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1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1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ja-JP" altLang="en-US" sz="16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★部署設定</a:t>
            </a:r>
            <a:br>
              <a:rPr kumimoji="1" lang="en-US" altLang="ja-JP" sz="16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6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１）　「ネット</a:t>
            </a:r>
            <a: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de</a:t>
            </a: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就業」のアイコン　　　　　　　をクリックすると、ネット</a:t>
            </a:r>
            <a: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de</a:t>
            </a: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就業のトップ画面が表示されます。</a:t>
            </a: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２）　マスタメニューの≪従業員≫をクリックします。</a:t>
            </a: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２）　≪新規登録≫をクリックします。</a:t>
            </a: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　　　</a:t>
            </a: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endParaRPr kumimoji="1" lang="ja-JP" altLang="en-US"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endParaRPr>
          </a:p>
        </p:txBody>
      </p:sp>
      <p:pic>
        <p:nvPicPr>
          <p:cNvPr id="8" name="図 7"/>
          <p:cNvPicPr>
            <a:picLocks noChangeAspect="1"/>
          </p:cNvPicPr>
          <p:nvPr/>
        </p:nvPicPr>
        <p:blipFill>
          <a:blip r:embed="rId2"/>
          <a:stretch>
            <a:fillRect/>
          </a:stretch>
        </p:blipFill>
        <p:spPr>
          <a:xfrm>
            <a:off x="1115616" y="3933056"/>
            <a:ext cx="6810308" cy="2390276"/>
          </a:xfrm>
          <a:prstGeom prst="rect">
            <a:avLst/>
          </a:prstGeom>
        </p:spPr>
      </p:pic>
      <p:sp>
        <p:nvSpPr>
          <p:cNvPr id="9" name="円/楕円 8"/>
          <p:cNvSpPr/>
          <p:nvPr/>
        </p:nvSpPr>
        <p:spPr>
          <a:xfrm>
            <a:off x="5868144" y="5877272"/>
            <a:ext cx="100811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pic>
        <p:nvPicPr>
          <p:cNvPr id="2" name="図 1">
            <a:extLst>
              <a:ext uri="{FF2B5EF4-FFF2-40B4-BE49-F238E27FC236}">
                <a16:creationId xmlns:a16="http://schemas.microsoft.com/office/drawing/2014/main" id="{FE47FF4D-AD2C-44B4-8FBF-CF0FF30DF29E}"/>
              </a:ext>
            </a:extLst>
          </p:cNvPr>
          <p:cNvPicPr>
            <a:picLocks noChangeAspect="1"/>
          </p:cNvPicPr>
          <p:nvPr/>
        </p:nvPicPr>
        <p:blipFill>
          <a:blip r:embed="rId3"/>
          <a:stretch>
            <a:fillRect/>
          </a:stretch>
        </p:blipFill>
        <p:spPr>
          <a:xfrm>
            <a:off x="3059832" y="1268760"/>
            <a:ext cx="616459" cy="648072"/>
          </a:xfrm>
          <a:prstGeom prst="rect">
            <a:avLst/>
          </a:prstGeom>
        </p:spPr>
      </p:pic>
      <p:sp>
        <p:nvSpPr>
          <p:cNvPr id="5" name="タイトル 4">
            <a:extLst>
              <a:ext uri="{FF2B5EF4-FFF2-40B4-BE49-F238E27FC236}">
                <a16:creationId xmlns:a16="http://schemas.microsoft.com/office/drawing/2014/main" id="{EAA2FF50-9533-10D0-6820-D20B99F0D070}"/>
              </a:ext>
            </a:extLst>
          </p:cNvPr>
          <p:cNvSpPr txBox="1">
            <a:spLocks noGrp="1"/>
          </p:cNvSpPr>
          <p:nvPr>
            <p:ph type="title" idx="4294967295"/>
          </p:nvPr>
        </p:nvSpPr>
        <p:spPr>
          <a:xfrm>
            <a:off x="251520" y="116632"/>
            <a:ext cx="835292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初期設定</a:t>
            </a:r>
            <a:r>
              <a:rPr kumimoji="1" lang="en-US" altLang="ja-JP"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endPar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endParaRPr>
          </a:p>
        </p:txBody>
      </p:sp>
      <p:pic>
        <p:nvPicPr>
          <p:cNvPr id="10" name="図 9">
            <a:extLst>
              <a:ext uri="{FF2B5EF4-FFF2-40B4-BE49-F238E27FC236}">
                <a16:creationId xmlns:a16="http://schemas.microsoft.com/office/drawing/2014/main" id="{065E5B22-5D65-BF31-B32D-792FA4D8D1BE}"/>
              </a:ext>
            </a:extLst>
          </p:cNvPr>
          <p:cNvPicPr>
            <a:picLocks noChangeAspect="1"/>
          </p:cNvPicPr>
          <p:nvPr/>
        </p:nvPicPr>
        <p:blipFill rotWithShape="1">
          <a:blip r:embed="rId4"/>
          <a:srcRect l="6598" t="85925"/>
          <a:stretch/>
        </p:blipFill>
        <p:spPr>
          <a:xfrm>
            <a:off x="857688" y="2235463"/>
            <a:ext cx="8068096" cy="1193537"/>
          </a:xfrm>
          <a:prstGeom prst="rect">
            <a:avLst/>
          </a:prstGeom>
        </p:spPr>
      </p:pic>
      <p:sp>
        <p:nvSpPr>
          <p:cNvPr id="7" name="円/楕円 6"/>
          <p:cNvSpPr/>
          <p:nvPr/>
        </p:nvSpPr>
        <p:spPr>
          <a:xfrm>
            <a:off x="4973176" y="2271102"/>
            <a:ext cx="86409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3" name="スライド番号プレースホルダー 7">
            <a:extLst>
              <a:ext uri="{FF2B5EF4-FFF2-40B4-BE49-F238E27FC236}">
                <a16:creationId xmlns:a16="http://schemas.microsoft.com/office/drawing/2014/main" id="{390B9963-8B7B-51B3-BE78-9B4BAC9D0254}"/>
              </a:ext>
            </a:extLst>
          </p:cNvPr>
          <p:cNvSpPr>
            <a:spLocks noGrp="1"/>
          </p:cNvSpPr>
          <p:nvPr>
            <p:ph type="sldNum" sz="quarter" idx="4"/>
          </p:nvPr>
        </p:nvSpPr>
        <p:spPr>
          <a:xfrm>
            <a:off x="6553200" y="6453336"/>
            <a:ext cx="2133600" cy="365125"/>
          </a:xfrm>
          <a:prstGeom prst="rect">
            <a:avLst/>
          </a:prstGeom>
        </p:spPr>
        <p:txBody>
          <a:bodyPr/>
          <a:lstStyle/>
          <a:p>
            <a:pPr>
              <a:defRPr/>
            </a:pPr>
            <a:fld id="{EC543F9D-35F5-4A0B-BB89-F3C2A9020B28}" type="slidenum">
              <a:rPr lang="en-US" altLang="ja-JP"/>
              <a:pPr>
                <a:defRPr/>
              </a:pPr>
              <a:t>14</a:t>
            </a:fld>
            <a:endParaRPr lang="en-US" altLang="ja-JP" dirty="0"/>
          </a:p>
        </p:txBody>
      </p:sp>
    </p:spTree>
    <p:extLst>
      <p:ext uri="{BB962C8B-B14F-4D97-AF65-F5344CB8AC3E}">
        <p14:creationId xmlns:p14="http://schemas.microsoft.com/office/powerpoint/2010/main" val="2706705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p:cNvSpPr>
          <p:nvPr/>
        </p:nvSpPr>
        <p:spPr>
          <a:xfrm>
            <a:off x="539552" y="188640"/>
            <a:ext cx="8219256" cy="5976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３）　部署の設定されていない従業員一覧が出てきます。</a:t>
            </a: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　　　従業員を選択し、登録部署を選択・登録します。</a:t>
            </a: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　　　</a:t>
            </a: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endParaRPr kumimoji="1" lang="ja-JP" altLang="en-US"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endParaRPr>
          </a:p>
        </p:txBody>
      </p:sp>
      <p:pic>
        <p:nvPicPr>
          <p:cNvPr id="2" name="図 1"/>
          <p:cNvPicPr>
            <a:picLocks noChangeAspect="1"/>
          </p:cNvPicPr>
          <p:nvPr/>
        </p:nvPicPr>
        <p:blipFill>
          <a:blip r:embed="rId2"/>
          <a:stretch>
            <a:fillRect/>
          </a:stretch>
        </p:blipFill>
        <p:spPr>
          <a:xfrm>
            <a:off x="1115616" y="1700808"/>
            <a:ext cx="7195736" cy="2194432"/>
          </a:xfrm>
          <a:prstGeom prst="rect">
            <a:avLst/>
          </a:prstGeom>
        </p:spPr>
      </p:pic>
      <p:sp>
        <p:nvSpPr>
          <p:cNvPr id="3" name="円/楕円 2"/>
          <p:cNvSpPr/>
          <p:nvPr/>
        </p:nvSpPr>
        <p:spPr>
          <a:xfrm>
            <a:off x="1043608" y="2996952"/>
            <a:ext cx="72008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5" name="円/楕円 4"/>
          <p:cNvSpPr/>
          <p:nvPr/>
        </p:nvSpPr>
        <p:spPr>
          <a:xfrm>
            <a:off x="6588224" y="3356992"/>
            <a:ext cx="93610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10" name="円/楕円 9"/>
          <p:cNvSpPr/>
          <p:nvPr/>
        </p:nvSpPr>
        <p:spPr>
          <a:xfrm>
            <a:off x="7596336" y="3356992"/>
            <a:ext cx="792088"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11" name="上カーブ矢印 10"/>
          <p:cNvSpPr/>
          <p:nvPr/>
        </p:nvSpPr>
        <p:spPr>
          <a:xfrm rot="384704">
            <a:off x="1782829" y="3715741"/>
            <a:ext cx="5146296" cy="631032"/>
          </a:xfrm>
          <a:prstGeom prst="curvedUpArrow">
            <a:avLst/>
          </a:prstGeom>
          <a:solidFill>
            <a:srgbClr val="FF717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游ゴシック Medium" panose="020B0500000000000000" pitchFamily="50" charset="-128"/>
            </a:endParaRPr>
          </a:p>
        </p:txBody>
      </p:sp>
      <p:sp>
        <p:nvSpPr>
          <p:cNvPr id="7" name="タイトル 6">
            <a:extLst>
              <a:ext uri="{FF2B5EF4-FFF2-40B4-BE49-F238E27FC236}">
                <a16:creationId xmlns:a16="http://schemas.microsoft.com/office/drawing/2014/main" id="{7B6732F7-DB39-24BE-2BC0-372BA35DA792}"/>
              </a:ext>
            </a:extLst>
          </p:cNvPr>
          <p:cNvSpPr txBox="1">
            <a:spLocks noGrp="1"/>
          </p:cNvSpPr>
          <p:nvPr>
            <p:ph type="title" idx="4294967295"/>
          </p:nvPr>
        </p:nvSpPr>
        <p:spPr>
          <a:xfrm>
            <a:off x="251520" y="116632"/>
            <a:ext cx="835292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初期設定</a:t>
            </a:r>
            <a:r>
              <a:rPr kumimoji="1" lang="en-US" altLang="ja-JP"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endPar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4" name="スライド番号プレースホルダー 7">
            <a:extLst>
              <a:ext uri="{FF2B5EF4-FFF2-40B4-BE49-F238E27FC236}">
                <a16:creationId xmlns:a16="http://schemas.microsoft.com/office/drawing/2014/main" id="{3252C34A-9274-71E5-2814-D32B036944EC}"/>
              </a:ext>
            </a:extLst>
          </p:cNvPr>
          <p:cNvSpPr>
            <a:spLocks noGrp="1"/>
          </p:cNvSpPr>
          <p:nvPr>
            <p:ph type="sldNum" sz="quarter" idx="4"/>
          </p:nvPr>
        </p:nvSpPr>
        <p:spPr>
          <a:xfrm>
            <a:off x="6553200" y="6453336"/>
            <a:ext cx="2133600" cy="365125"/>
          </a:xfrm>
          <a:prstGeom prst="rect">
            <a:avLst/>
          </a:prstGeom>
        </p:spPr>
        <p:txBody>
          <a:bodyPr/>
          <a:lstStyle/>
          <a:p>
            <a:pPr>
              <a:defRPr/>
            </a:pPr>
            <a:fld id="{EC543F9D-35F5-4A0B-BB89-F3C2A9020B28}" type="slidenum">
              <a:rPr lang="en-US" altLang="ja-JP"/>
              <a:pPr>
                <a:defRPr/>
              </a:pPr>
              <a:t>15</a:t>
            </a:fld>
            <a:endParaRPr lang="en-US" altLang="ja-JP" dirty="0"/>
          </a:p>
        </p:txBody>
      </p:sp>
    </p:spTree>
    <p:extLst>
      <p:ext uri="{BB962C8B-B14F-4D97-AF65-F5344CB8AC3E}">
        <p14:creationId xmlns:p14="http://schemas.microsoft.com/office/powerpoint/2010/main" val="2600307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p:cNvSpPr>
          <p:nvPr/>
        </p:nvSpPr>
        <p:spPr>
          <a:xfrm>
            <a:off x="539552" y="548680"/>
            <a:ext cx="8219256" cy="60486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★個人設定</a:t>
            </a:r>
            <a:br>
              <a:rPr kumimoji="1" lang="en-US" altLang="ja-JP" sz="16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１）　マスタメニューの≪従業員≫ →従業員の部署・従業員名を選択し、≪表示≫をクリックします。</a:t>
            </a: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　　　（１人ずつ行って下さい）</a:t>
            </a: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２）　「雇用形態」「従業員区分」を設定した後、≪登録≫をクリックします。　</a:t>
            </a: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　　</a:t>
            </a: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endParaRPr kumimoji="1" lang="ja-JP" altLang="en-US"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endParaRPr>
          </a:p>
        </p:txBody>
      </p:sp>
      <p:pic>
        <p:nvPicPr>
          <p:cNvPr id="8" name="図 7"/>
          <p:cNvPicPr>
            <a:picLocks noChangeAspect="1"/>
          </p:cNvPicPr>
          <p:nvPr/>
        </p:nvPicPr>
        <p:blipFill>
          <a:blip r:embed="rId2"/>
          <a:stretch>
            <a:fillRect/>
          </a:stretch>
        </p:blipFill>
        <p:spPr>
          <a:xfrm>
            <a:off x="899592" y="1484784"/>
            <a:ext cx="6378260" cy="2238636"/>
          </a:xfrm>
          <a:prstGeom prst="rect">
            <a:avLst/>
          </a:prstGeom>
        </p:spPr>
      </p:pic>
      <p:sp>
        <p:nvSpPr>
          <p:cNvPr id="9" name="円/楕円 8"/>
          <p:cNvSpPr/>
          <p:nvPr/>
        </p:nvSpPr>
        <p:spPr>
          <a:xfrm>
            <a:off x="4788024" y="3356992"/>
            <a:ext cx="72008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pic>
        <p:nvPicPr>
          <p:cNvPr id="10" name="図 9"/>
          <p:cNvPicPr>
            <a:picLocks noChangeAspect="1"/>
          </p:cNvPicPr>
          <p:nvPr/>
        </p:nvPicPr>
        <p:blipFill rotWithShape="1">
          <a:blip r:embed="rId3"/>
          <a:srcRect l="-1" t="-1733" r="-1053" b="70445"/>
          <a:stretch/>
        </p:blipFill>
        <p:spPr>
          <a:xfrm>
            <a:off x="971600" y="3789040"/>
            <a:ext cx="6773399" cy="2590063"/>
          </a:xfrm>
          <a:prstGeom prst="rect">
            <a:avLst/>
          </a:prstGeom>
        </p:spPr>
      </p:pic>
      <p:cxnSp>
        <p:nvCxnSpPr>
          <p:cNvPr id="5" name="直線矢印コネクタ 4"/>
          <p:cNvCxnSpPr/>
          <p:nvPr/>
        </p:nvCxnSpPr>
        <p:spPr>
          <a:xfrm flipH="1">
            <a:off x="4139952" y="4797152"/>
            <a:ext cx="288032" cy="432048"/>
          </a:xfrm>
          <a:prstGeom prst="straightConnector1">
            <a:avLst/>
          </a:prstGeom>
          <a:ln w="158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角丸四角形 13"/>
          <p:cNvSpPr/>
          <p:nvPr/>
        </p:nvSpPr>
        <p:spPr>
          <a:xfrm>
            <a:off x="4211960" y="4437112"/>
            <a:ext cx="2304256" cy="360040"/>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15" name="テキスト ボックス 14"/>
          <p:cNvSpPr txBox="1"/>
          <p:nvPr/>
        </p:nvSpPr>
        <p:spPr>
          <a:xfrm>
            <a:off x="4211960" y="4509120"/>
            <a:ext cx="2353529" cy="276999"/>
          </a:xfrm>
          <a:prstGeom prst="rect">
            <a:avLst/>
          </a:prstGeom>
          <a:noFill/>
        </p:spPr>
        <p:txBody>
          <a:bodyPr wrap="none" rtlCol="0">
            <a:spAutoFit/>
          </a:bodyPr>
          <a:lstStyle/>
          <a:p>
            <a:r>
              <a:rPr kumimoji="1" lang="ja-JP" altLang="en-US" sz="1200" dirty="0">
                <a:solidFill>
                  <a:schemeClr val="accent6">
                    <a:lumMod val="75000"/>
                  </a:schemeClr>
                </a:solidFill>
                <a:latin typeface="游ゴシック Medium" panose="020B0500000000000000" pitchFamily="50" charset="-128"/>
              </a:rPr>
              <a:t>年次有給情報と紐付いています。</a:t>
            </a:r>
          </a:p>
        </p:txBody>
      </p:sp>
      <p:sp>
        <p:nvSpPr>
          <p:cNvPr id="16" name="角丸四角形 15"/>
          <p:cNvSpPr/>
          <p:nvPr/>
        </p:nvSpPr>
        <p:spPr>
          <a:xfrm>
            <a:off x="827584" y="5229200"/>
            <a:ext cx="1440160" cy="504056"/>
          </a:xfrm>
          <a:prstGeom prst="roundRect">
            <a:avLst/>
          </a:prstGeom>
          <a:no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2" name="タイトル 1">
            <a:extLst>
              <a:ext uri="{FF2B5EF4-FFF2-40B4-BE49-F238E27FC236}">
                <a16:creationId xmlns:a16="http://schemas.microsoft.com/office/drawing/2014/main" id="{76B4FBA6-EE6C-E20A-3A21-49C7BA4D5BC8}"/>
              </a:ext>
            </a:extLst>
          </p:cNvPr>
          <p:cNvSpPr txBox="1">
            <a:spLocks noGrp="1"/>
          </p:cNvSpPr>
          <p:nvPr>
            <p:ph type="title" idx="4294967295"/>
          </p:nvPr>
        </p:nvSpPr>
        <p:spPr>
          <a:xfrm>
            <a:off x="251520" y="116632"/>
            <a:ext cx="835292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初期設定</a:t>
            </a:r>
            <a:r>
              <a:rPr kumimoji="1" lang="en-US" altLang="ja-JP"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endPar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3" name="スライド番号プレースホルダー 7">
            <a:extLst>
              <a:ext uri="{FF2B5EF4-FFF2-40B4-BE49-F238E27FC236}">
                <a16:creationId xmlns:a16="http://schemas.microsoft.com/office/drawing/2014/main" id="{CE49EFF0-4344-5569-7A63-11981AB222D2}"/>
              </a:ext>
            </a:extLst>
          </p:cNvPr>
          <p:cNvSpPr>
            <a:spLocks noGrp="1"/>
          </p:cNvSpPr>
          <p:nvPr>
            <p:ph type="sldNum" sz="quarter" idx="4"/>
          </p:nvPr>
        </p:nvSpPr>
        <p:spPr>
          <a:xfrm>
            <a:off x="6553200" y="6453336"/>
            <a:ext cx="2133600" cy="365125"/>
          </a:xfrm>
          <a:prstGeom prst="rect">
            <a:avLst/>
          </a:prstGeom>
        </p:spPr>
        <p:txBody>
          <a:bodyPr/>
          <a:lstStyle/>
          <a:p>
            <a:pPr>
              <a:defRPr/>
            </a:pPr>
            <a:fld id="{EC543F9D-35F5-4A0B-BB89-F3C2A9020B28}" type="slidenum">
              <a:rPr lang="en-US" altLang="ja-JP"/>
              <a:pPr>
                <a:defRPr/>
              </a:pPr>
              <a:t>16</a:t>
            </a:fld>
            <a:endParaRPr lang="en-US" altLang="ja-JP" dirty="0"/>
          </a:p>
        </p:txBody>
      </p:sp>
    </p:spTree>
    <p:extLst>
      <p:ext uri="{BB962C8B-B14F-4D97-AF65-F5344CB8AC3E}">
        <p14:creationId xmlns:p14="http://schemas.microsoft.com/office/powerpoint/2010/main" val="867398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010F98-39C7-F089-A62E-7BFCCAE8C658}"/>
              </a:ext>
            </a:extLst>
          </p:cNvPr>
          <p:cNvSpPr txBox="1">
            <a:spLocks noGrp="1"/>
          </p:cNvSpPr>
          <p:nvPr>
            <p:ph type="title" idx="4294967295"/>
          </p:nvPr>
        </p:nvSpPr>
        <p:spPr>
          <a:xfrm>
            <a:off x="251520" y="148570"/>
            <a:ext cx="835292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◆有休設定（入社時）</a:t>
            </a:r>
          </a:p>
        </p:txBody>
      </p:sp>
      <p:sp>
        <p:nvSpPr>
          <p:cNvPr id="3" name="コンテンツ プレースホルダ 5">
            <a:extLst>
              <a:ext uri="{FF2B5EF4-FFF2-40B4-BE49-F238E27FC236}">
                <a16:creationId xmlns:a16="http://schemas.microsoft.com/office/drawing/2014/main" id="{9AD3C674-2CE3-F4A4-DC9F-76B8185AFDEF}"/>
              </a:ext>
            </a:extLst>
          </p:cNvPr>
          <p:cNvSpPr>
            <a:spLocks noGrp="1"/>
          </p:cNvSpPr>
          <p:nvPr>
            <p:ph idx="1"/>
          </p:nvPr>
        </p:nvSpPr>
        <p:spPr>
          <a:xfrm>
            <a:off x="611560" y="1268760"/>
            <a:ext cx="6661990" cy="4235757"/>
          </a:xfrm>
        </p:spPr>
        <p:txBody>
          <a:bodyPr rtlCol="0">
            <a:noAutofit/>
          </a:bodyPr>
          <a:lstStyle/>
          <a:p>
            <a:pPr marL="274320" indent="-274320" eaLnBrk="1" fontAlgn="auto" hangingPunct="1">
              <a:spcAft>
                <a:spcPts val="0"/>
              </a:spcAft>
              <a:buFont typeface="Arial" pitchFamily="34" charset="0"/>
              <a:buNone/>
              <a:defRPr/>
            </a:pPr>
            <a:r>
              <a:rPr lang="ja-JP" altLang="en-US" sz="2400" b="1" spc="110" dirty="0">
                <a:solidFill>
                  <a:schemeClr val="accent1"/>
                </a:solidFill>
                <a:latin typeface="游ゴシック" panose="020B0400000000000000" pitchFamily="50" charset="-128"/>
                <a:ea typeface="游ゴシック" panose="020B0400000000000000" pitchFamily="50" charset="-128"/>
              </a:rPr>
              <a:t>（</a:t>
            </a:r>
            <a:r>
              <a:rPr lang="en-US" altLang="ja-JP" sz="2400" b="1" spc="110" dirty="0">
                <a:solidFill>
                  <a:schemeClr val="accent1"/>
                </a:solidFill>
                <a:latin typeface="游ゴシック" panose="020B0400000000000000" pitchFamily="50" charset="-128"/>
                <a:ea typeface="游ゴシック" panose="020B0400000000000000" pitchFamily="50" charset="-128"/>
              </a:rPr>
              <a:t>1</a:t>
            </a:r>
            <a:r>
              <a:rPr lang="ja-JP" altLang="en-US" sz="2400" b="1" spc="110" dirty="0">
                <a:solidFill>
                  <a:schemeClr val="accent1"/>
                </a:solidFill>
                <a:latin typeface="游ゴシック" panose="020B0400000000000000" pitchFamily="50" charset="-128"/>
                <a:ea typeface="游ゴシック" panose="020B0400000000000000" pitchFamily="50" charset="-128"/>
              </a:rPr>
              <a:t>）初期設定</a:t>
            </a:r>
            <a:endParaRPr lang="en-US" altLang="ja-JP" sz="2400" b="1" spc="110" dirty="0">
              <a:solidFill>
                <a:schemeClr val="accent1"/>
              </a:solidFill>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400" spc="110" dirty="0">
                <a:latin typeface="游ゴシック" panose="020B0400000000000000" pitchFamily="50" charset="-128"/>
                <a:ea typeface="游ゴシック" panose="020B0400000000000000" pitchFamily="50" charset="-128"/>
              </a:rPr>
              <a:t>「マスタ」タブ</a:t>
            </a:r>
            <a:r>
              <a:rPr lang="en-US" altLang="ja-JP" sz="2400" spc="110" dirty="0">
                <a:latin typeface="游ゴシック" panose="020B0400000000000000" pitchFamily="50" charset="-128"/>
                <a:ea typeface="游ゴシック" panose="020B0400000000000000" pitchFamily="50" charset="-128"/>
              </a:rPr>
              <a:t>&gt;&gt;</a:t>
            </a:r>
            <a:r>
              <a:rPr lang="ja-JP" altLang="en-US" sz="2400" spc="110" dirty="0">
                <a:latin typeface="游ゴシック" panose="020B0400000000000000" pitchFamily="50" charset="-128"/>
                <a:ea typeface="游ゴシック" panose="020B0400000000000000" pitchFamily="50" charset="-128"/>
              </a:rPr>
              <a:t>会社</a:t>
            </a:r>
            <a:r>
              <a:rPr lang="en-US" altLang="ja-JP" sz="2400" spc="110" dirty="0">
                <a:latin typeface="游ゴシック" panose="020B0400000000000000" pitchFamily="50" charset="-128"/>
                <a:ea typeface="游ゴシック" panose="020B0400000000000000" pitchFamily="50" charset="-128"/>
              </a:rPr>
              <a:t>/</a:t>
            </a:r>
            <a:r>
              <a:rPr lang="ja-JP" altLang="en-US" sz="2400" spc="110" dirty="0">
                <a:latin typeface="游ゴシック" panose="020B0400000000000000" pitchFamily="50" charset="-128"/>
                <a:ea typeface="游ゴシック" panose="020B0400000000000000" pitchFamily="50" charset="-128"/>
              </a:rPr>
              <a:t>社員有給</a:t>
            </a:r>
            <a:endParaRPr lang="en-US" altLang="ja-JP" sz="2400" spc="11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endParaRPr lang="en-US" altLang="ja-JP" sz="2400" b="1" spc="110" dirty="0">
              <a:solidFill>
                <a:schemeClr val="accent1"/>
              </a:solidFill>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400" b="1" spc="110" dirty="0">
                <a:solidFill>
                  <a:schemeClr val="accent1"/>
                </a:solidFill>
                <a:latin typeface="游ゴシック" panose="020B0400000000000000" pitchFamily="50" charset="-128"/>
                <a:ea typeface="游ゴシック" panose="020B0400000000000000" pitchFamily="50" charset="-128"/>
              </a:rPr>
              <a:t>（</a:t>
            </a:r>
            <a:r>
              <a:rPr lang="en-US" altLang="ja-JP" sz="2400" b="1" spc="110" dirty="0">
                <a:solidFill>
                  <a:schemeClr val="accent1"/>
                </a:solidFill>
                <a:latin typeface="游ゴシック" panose="020B0400000000000000" pitchFamily="50" charset="-128"/>
                <a:ea typeface="游ゴシック" panose="020B0400000000000000" pitchFamily="50" charset="-128"/>
              </a:rPr>
              <a:t>2</a:t>
            </a:r>
            <a:r>
              <a:rPr lang="ja-JP" altLang="en-US" sz="2400" b="1" spc="110" dirty="0">
                <a:solidFill>
                  <a:schemeClr val="accent1"/>
                </a:solidFill>
                <a:latin typeface="游ゴシック" panose="020B0400000000000000" pitchFamily="50" charset="-128"/>
                <a:ea typeface="游ゴシック" panose="020B0400000000000000" pitchFamily="50" charset="-128"/>
              </a:rPr>
              <a:t>）編集</a:t>
            </a:r>
            <a:endParaRPr lang="en-US" altLang="ja-JP" sz="2400" b="1" spc="110" dirty="0">
              <a:solidFill>
                <a:schemeClr val="accent1"/>
              </a:solidFill>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400" spc="110" dirty="0">
                <a:latin typeface="游ゴシック" panose="020B0400000000000000" pitchFamily="50" charset="-128"/>
                <a:ea typeface="游ゴシック" panose="020B0400000000000000" pitchFamily="50" charset="-128"/>
              </a:rPr>
              <a:t>「総務」タブ</a:t>
            </a:r>
            <a:r>
              <a:rPr lang="en-US" altLang="ja-JP" sz="2400" spc="110" dirty="0">
                <a:latin typeface="游ゴシック" panose="020B0400000000000000" pitchFamily="50" charset="-128"/>
                <a:ea typeface="游ゴシック" panose="020B0400000000000000" pitchFamily="50" charset="-128"/>
              </a:rPr>
              <a:t>&gt;&gt;</a:t>
            </a:r>
            <a:r>
              <a:rPr lang="ja-JP" altLang="en-US" sz="2400" spc="110" dirty="0">
                <a:latin typeface="游ゴシック" panose="020B0400000000000000" pitchFamily="50" charset="-128"/>
                <a:ea typeface="游ゴシック" panose="020B0400000000000000" pitchFamily="50" charset="-128"/>
              </a:rPr>
              <a:t>休暇管理</a:t>
            </a:r>
            <a:endParaRPr lang="en-US" altLang="ja-JP" sz="2400" spc="110" dirty="0">
              <a:latin typeface="游ゴシック" panose="020B0400000000000000" pitchFamily="50" charset="-128"/>
              <a:ea typeface="游ゴシック" panose="020B0400000000000000" pitchFamily="50" charset="-128"/>
            </a:endParaRPr>
          </a:p>
          <a:p>
            <a:pPr marL="274320" indent="-274320">
              <a:buNone/>
              <a:defRPr/>
            </a:pPr>
            <a:r>
              <a:rPr lang="en-US" altLang="ja-JP" sz="2400" dirty="0">
                <a:latin typeface="游ゴシック" panose="020B0400000000000000" pitchFamily="50" charset="-128"/>
                <a:ea typeface="游ゴシック" panose="020B0400000000000000" pitchFamily="50" charset="-128"/>
              </a:rPr>
              <a:t>※</a:t>
            </a:r>
            <a:r>
              <a:rPr lang="ja-JP" altLang="en-US" sz="2400" dirty="0">
                <a:latin typeface="游ゴシック" panose="020B0400000000000000" pitchFamily="50" charset="-128"/>
                <a:ea typeface="游ゴシック" panose="020B0400000000000000" pitchFamily="50" charset="-128"/>
              </a:rPr>
              <a:t>一斉付与の場合（法定付与の場合は自動）</a:t>
            </a:r>
            <a:endParaRPr lang="en-US" altLang="ja-JP" sz="2400" dirty="0">
              <a:latin typeface="游ゴシック" panose="020B0400000000000000" pitchFamily="50" charset="-128"/>
              <a:ea typeface="游ゴシック" panose="020B0400000000000000" pitchFamily="50" charset="-128"/>
            </a:endParaRPr>
          </a:p>
          <a:p>
            <a:pPr marL="274320" indent="-274320">
              <a:buNone/>
              <a:defRPr/>
            </a:pPr>
            <a:endParaRPr lang="en-US" altLang="ja-JP" sz="2400" b="1" spc="110" dirty="0">
              <a:solidFill>
                <a:schemeClr val="accent1"/>
              </a:solidFill>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400" b="1" spc="110" dirty="0">
                <a:solidFill>
                  <a:schemeClr val="accent1"/>
                </a:solidFill>
                <a:latin typeface="游ゴシック" panose="020B0400000000000000" pitchFamily="50" charset="-128"/>
                <a:ea typeface="游ゴシック" panose="020B0400000000000000" pitchFamily="50" charset="-128"/>
              </a:rPr>
              <a:t>（</a:t>
            </a:r>
            <a:r>
              <a:rPr lang="en-US" altLang="ja-JP" sz="2400" b="1" spc="110" dirty="0">
                <a:solidFill>
                  <a:schemeClr val="accent1"/>
                </a:solidFill>
                <a:latin typeface="游ゴシック" panose="020B0400000000000000" pitchFamily="50" charset="-128"/>
                <a:ea typeface="游ゴシック" panose="020B0400000000000000" pitchFamily="50" charset="-128"/>
              </a:rPr>
              <a:t>3</a:t>
            </a:r>
            <a:r>
              <a:rPr lang="ja-JP" altLang="en-US" sz="2400" b="1" spc="110" dirty="0">
                <a:solidFill>
                  <a:schemeClr val="accent1"/>
                </a:solidFill>
                <a:latin typeface="游ゴシック" panose="020B0400000000000000" pitchFamily="50" charset="-128"/>
                <a:ea typeface="游ゴシック" panose="020B0400000000000000" pitchFamily="50" charset="-128"/>
              </a:rPr>
              <a:t>）確認</a:t>
            </a:r>
            <a:endParaRPr lang="en-US" altLang="ja-JP" sz="2400" b="1" spc="110" dirty="0">
              <a:solidFill>
                <a:schemeClr val="accent1"/>
              </a:solidFill>
              <a:latin typeface="游ゴシック" panose="020B0400000000000000" pitchFamily="50" charset="-128"/>
              <a:ea typeface="游ゴシック" panose="020B0400000000000000" pitchFamily="50" charset="-128"/>
            </a:endParaRPr>
          </a:p>
          <a:p>
            <a:pPr marL="274320" indent="-274320">
              <a:buNone/>
              <a:defRPr/>
            </a:pPr>
            <a:r>
              <a:rPr lang="ja-JP" altLang="en-US" sz="2400" spc="110" dirty="0">
                <a:latin typeface="游ゴシック" panose="020B0400000000000000" pitchFamily="50" charset="-128"/>
                <a:ea typeface="游ゴシック" panose="020B0400000000000000" pitchFamily="50" charset="-128"/>
              </a:rPr>
              <a:t>「上長」タブ</a:t>
            </a:r>
            <a:r>
              <a:rPr lang="en-US" altLang="ja-JP" sz="2400" spc="110" dirty="0">
                <a:latin typeface="游ゴシック" panose="020B0400000000000000" pitchFamily="50" charset="-128"/>
                <a:ea typeface="游ゴシック" panose="020B0400000000000000" pitchFamily="50" charset="-128"/>
              </a:rPr>
              <a:t>&gt;&gt;</a:t>
            </a:r>
            <a:r>
              <a:rPr lang="ja-JP" altLang="en-US" sz="2400" spc="110" dirty="0">
                <a:latin typeface="游ゴシック" panose="020B0400000000000000" pitchFamily="50" charset="-128"/>
                <a:ea typeface="游ゴシック" panose="020B0400000000000000" pitchFamily="50" charset="-128"/>
              </a:rPr>
              <a:t>有給休暇一覧</a:t>
            </a:r>
            <a:endParaRPr lang="en-US" altLang="ja-JP" sz="2400" spc="11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endParaRPr lang="en-US" altLang="ja-JP" sz="2400" b="1" spc="110" dirty="0">
              <a:solidFill>
                <a:schemeClr val="accent1"/>
              </a:solidFill>
              <a:latin typeface="游ゴシック" panose="020B0400000000000000" pitchFamily="50" charset="-128"/>
              <a:ea typeface="游ゴシック" panose="020B0400000000000000" pitchFamily="50" charset="-128"/>
            </a:endParaRPr>
          </a:p>
        </p:txBody>
      </p:sp>
      <p:pic>
        <p:nvPicPr>
          <p:cNvPr id="5" name="図 4">
            <a:extLst>
              <a:ext uri="{FF2B5EF4-FFF2-40B4-BE49-F238E27FC236}">
                <a16:creationId xmlns:a16="http://schemas.microsoft.com/office/drawing/2014/main" id="{EA945D26-921E-DAAF-62A4-1A7813EFFA29}"/>
              </a:ext>
            </a:extLst>
          </p:cNvPr>
          <p:cNvPicPr>
            <a:picLocks noChangeAspect="1"/>
          </p:cNvPicPr>
          <p:nvPr/>
        </p:nvPicPr>
        <p:blipFill rotWithShape="1">
          <a:blip r:embed="rId2"/>
          <a:srcRect l="5226" t="41978" r="75111" b="44252"/>
          <a:stretch/>
        </p:blipFill>
        <p:spPr>
          <a:xfrm>
            <a:off x="7812359" y="4293096"/>
            <a:ext cx="1152129" cy="792088"/>
          </a:xfrm>
          <a:prstGeom prst="rect">
            <a:avLst/>
          </a:prstGeom>
        </p:spPr>
      </p:pic>
      <p:pic>
        <p:nvPicPr>
          <p:cNvPr id="6" name="図 5">
            <a:extLst>
              <a:ext uri="{FF2B5EF4-FFF2-40B4-BE49-F238E27FC236}">
                <a16:creationId xmlns:a16="http://schemas.microsoft.com/office/drawing/2014/main" id="{90E4D4EF-752D-3352-9A51-DA2DB95FE389}"/>
              </a:ext>
            </a:extLst>
          </p:cNvPr>
          <p:cNvPicPr>
            <a:picLocks noChangeAspect="1"/>
          </p:cNvPicPr>
          <p:nvPr/>
        </p:nvPicPr>
        <p:blipFill rotWithShape="1">
          <a:blip r:embed="rId2"/>
          <a:srcRect l="6454" t="64512" r="73882" b="22969"/>
          <a:stretch/>
        </p:blipFill>
        <p:spPr>
          <a:xfrm>
            <a:off x="7887816" y="2708920"/>
            <a:ext cx="1152129" cy="720080"/>
          </a:xfrm>
          <a:prstGeom prst="rect">
            <a:avLst/>
          </a:prstGeom>
        </p:spPr>
      </p:pic>
      <p:pic>
        <p:nvPicPr>
          <p:cNvPr id="7" name="図 6">
            <a:extLst>
              <a:ext uri="{FF2B5EF4-FFF2-40B4-BE49-F238E27FC236}">
                <a16:creationId xmlns:a16="http://schemas.microsoft.com/office/drawing/2014/main" id="{1D502274-708F-D774-917A-27BE38D1C917}"/>
              </a:ext>
            </a:extLst>
          </p:cNvPr>
          <p:cNvPicPr>
            <a:picLocks noChangeAspect="1"/>
          </p:cNvPicPr>
          <p:nvPr/>
        </p:nvPicPr>
        <p:blipFill rotWithShape="1">
          <a:blip r:embed="rId2"/>
          <a:srcRect l="6454" t="87045" r="75111" b="436"/>
          <a:stretch/>
        </p:blipFill>
        <p:spPr>
          <a:xfrm>
            <a:off x="7884368" y="1340768"/>
            <a:ext cx="1080121" cy="720080"/>
          </a:xfrm>
          <a:prstGeom prst="rect">
            <a:avLst/>
          </a:prstGeom>
        </p:spPr>
      </p:pic>
      <p:sp>
        <p:nvSpPr>
          <p:cNvPr id="4" name="スライド番号プレースホルダー 7">
            <a:extLst>
              <a:ext uri="{FF2B5EF4-FFF2-40B4-BE49-F238E27FC236}">
                <a16:creationId xmlns:a16="http://schemas.microsoft.com/office/drawing/2014/main" id="{EDB025D8-F579-39F5-8F0E-AB2343ADBB4F}"/>
              </a:ext>
            </a:extLst>
          </p:cNvPr>
          <p:cNvSpPr>
            <a:spLocks noGrp="1"/>
          </p:cNvSpPr>
          <p:nvPr>
            <p:ph type="sldNum" sz="quarter" idx="4"/>
          </p:nvPr>
        </p:nvSpPr>
        <p:spPr>
          <a:xfrm>
            <a:off x="6553200" y="6453336"/>
            <a:ext cx="2133600" cy="365125"/>
          </a:xfrm>
          <a:prstGeom prst="rect">
            <a:avLst/>
          </a:prstGeom>
        </p:spPr>
        <p:txBody>
          <a:bodyPr/>
          <a:lstStyle/>
          <a:p>
            <a:pPr>
              <a:defRPr/>
            </a:pPr>
            <a:fld id="{EC543F9D-35F5-4A0B-BB89-F3C2A9020B28}" type="slidenum">
              <a:rPr lang="en-US" altLang="ja-JP"/>
              <a:pPr>
                <a:defRPr/>
              </a:pPr>
              <a:t>17</a:t>
            </a:fld>
            <a:endParaRPr lang="en-US" altLang="ja-JP" dirty="0"/>
          </a:p>
        </p:txBody>
      </p:sp>
    </p:spTree>
    <p:extLst>
      <p:ext uri="{BB962C8B-B14F-4D97-AF65-F5344CB8AC3E}">
        <p14:creationId xmlns:p14="http://schemas.microsoft.com/office/powerpoint/2010/main" val="1810995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idx="4294967295"/>
          </p:nvPr>
        </p:nvSpPr>
        <p:spPr>
          <a:xfrm>
            <a:off x="251520" y="116632"/>
            <a:ext cx="8219256" cy="504056"/>
          </a:xfrm>
          <a:prstGeom prst="rect">
            <a:avLst/>
          </a:prstGeom>
        </p:spPr>
        <p:txBody>
          <a:bodyPr>
            <a:normAutofit/>
          </a:bodyPr>
          <a:lstStyle/>
          <a:p>
            <a:pPr algn="l"/>
            <a:r>
              <a:rPr lang="ja-JP" altLang="en-US" sz="2000" b="1" dirty="0"/>
              <a:t>◆退社</a:t>
            </a:r>
            <a:r>
              <a:rPr lang="ja-JP" altLang="en-US" sz="2000" b="1" dirty="0">
                <a:latin typeface="游ゴシック Medium" panose="020B0500000000000000" pitchFamily="50" charset="-128"/>
                <a:ea typeface="游ゴシック Medium" panose="020B0500000000000000" pitchFamily="50" charset="-128"/>
              </a:rPr>
              <a:t>設定</a:t>
            </a:r>
            <a:r>
              <a:rPr kumimoji="1" lang="ja-JP" altLang="en-US" sz="2000" b="1" dirty="0"/>
              <a:t>（</a:t>
            </a:r>
            <a:r>
              <a:rPr lang="ja-JP" altLang="en-US" sz="2000" b="1" dirty="0"/>
              <a:t>勤怠システム利用停止の流れ等</a:t>
            </a:r>
            <a:r>
              <a:rPr kumimoji="1" lang="ja-JP" altLang="en-US" sz="2000" b="1" dirty="0"/>
              <a:t>）</a:t>
            </a:r>
          </a:p>
        </p:txBody>
      </p:sp>
      <p:graphicFrame>
        <p:nvGraphicFramePr>
          <p:cNvPr id="26" name="表 25"/>
          <p:cNvGraphicFramePr>
            <a:graphicFrameLocks noGrp="1"/>
          </p:cNvGraphicFramePr>
          <p:nvPr>
            <p:extLst>
              <p:ext uri="{D42A27DB-BD31-4B8C-83A1-F6EECF244321}">
                <p14:modId xmlns:p14="http://schemas.microsoft.com/office/powerpoint/2010/main" val="1491711918"/>
              </p:ext>
            </p:extLst>
          </p:nvPr>
        </p:nvGraphicFramePr>
        <p:xfrm>
          <a:off x="467544" y="764704"/>
          <a:ext cx="8352928" cy="5347548"/>
        </p:xfrm>
        <a:graphic>
          <a:graphicData uri="http://schemas.openxmlformats.org/drawingml/2006/table">
            <a:tbl>
              <a:tblPr firstRow="1" bandRow="1">
                <a:tableStyleId>{5940675A-B579-460E-94D1-54222C63F5DA}</a:tableStyleId>
              </a:tblPr>
              <a:tblGrid>
                <a:gridCol w="2808312">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tblGrid>
              <a:tr h="400006">
                <a:tc gridSpan="2">
                  <a:txBody>
                    <a:bodyPr/>
                    <a:lstStyle/>
                    <a:p>
                      <a:pPr algn="ctr"/>
                      <a:r>
                        <a:rPr kumimoji="1" lang="ja-JP" altLang="en-US" sz="1600" dirty="0">
                          <a:latin typeface="游ゴシック Medium" panose="020B0500000000000000" pitchFamily="50" charset="-128"/>
                          <a:ea typeface="游ゴシック Medium" panose="020B0500000000000000" pitchFamily="50" charset="-128"/>
                        </a:rPr>
                        <a:t>貴　社</a:t>
                      </a:r>
                    </a:p>
                  </a:txBody>
                  <a:tcPr anchor="ctr">
                    <a:lnR w="9525" cap="flat" cmpd="sng" algn="ctr">
                      <a:solidFill>
                        <a:schemeClr val="tx1"/>
                      </a:solidFill>
                      <a:prstDash val="solid"/>
                      <a:round/>
                      <a:headEnd type="none" w="med" len="med"/>
                      <a:tailEnd type="none" w="med" len="med"/>
                    </a:lnR>
                    <a:lnB w="3175" cap="flat" cmpd="sng" algn="ctr">
                      <a:solidFill>
                        <a:schemeClr val="tx1"/>
                      </a:solidFill>
                      <a:prstDash val="sysDash"/>
                      <a:round/>
                      <a:headEnd type="none" w="med" len="med"/>
                      <a:tailEnd type="none" w="med" len="med"/>
                    </a:lnB>
                  </a:tcPr>
                </a:tc>
                <a:tc hMerge="1">
                  <a:txBody>
                    <a:bodyPr/>
                    <a:lstStyle/>
                    <a:p>
                      <a:pPr algn="ctr"/>
                      <a:endParaRPr kumimoji="1" lang="ja-JP" altLang="en-US" sz="1600" dirty="0"/>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B w="3175" cap="flat" cmpd="sng" algn="ctr">
                      <a:solidFill>
                        <a:schemeClr val="tx1"/>
                      </a:solidFill>
                      <a:prstDash val="sysDash"/>
                      <a:round/>
                      <a:headEnd type="none" w="med" len="med"/>
                      <a:tailEnd type="none" w="med" len="med"/>
                    </a:lnB>
                  </a:tcPr>
                </a:tc>
                <a:tc rowSpan="2">
                  <a:txBody>
                    <a:bodyPr/>
                    <a:lstStyle/>
                    <a:p>
                      <a:pPr algn="ctr"/>
                      <a:r>
                        <a:rPr kumimoji="1" lang="ja-JP" altLang="en-US" sz="1600" dirty="0">
                          <a:latin typeface="游ゴシック Medium" panose="020B0500000000000000" pitchFamily="50" charset="-128"/>
                          <a:ea typeface="游ゴシック Medium" panose="020B0500000000000000" pitchFamily="50" charset="-128"/>
                        </a:rPr>
                        <a:t>出口事務所</a:t>
                      </a:r>
                      <a:endParaRPr kumimoji="1" lang="en-US" altLang="ja-JP" sz="1600" dirty="0">
                        <a:latin typeface="游ゴシック Medium" panose="020B0500000000000000" pitchFamily="50" charset="-128"/>
                        <a:ea typeface="游ゴシック Medium" panose="020B0500000000000000" pitchFamily="50" charset="-128"/>
                      </a:endParaRPr>
                    </a:p>
                    <a:p>
                      <a:pPr algn="ctr"/>
                      <a:r>
                        <a:rPr kumimoji="1" lang="ja-JP" altLang="en-US" sz="1600" dirty="0">
                          <a:latin typeface="游ゴシック Medium" panose="020B0500000000000000" pitchFamily="50" charset="-128"/>
                          <a:ea typeface="游ゴシック Medium" panose="020B0500000000000000" pitchFamily="50" charset="-128"/>
                        </a:rPr>
                        <a:t>（社労夢）</a:t>
                      </a:r>
                    </a:p>
                  </a:txBody>
                  <a:tcPr anchor="ctr">
                    <a:lnL w="952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16324">
                <a:tc>
                  <a:txBody>
                    <a:bodyPr/>
                    <a:lstStyle/>
                    <a:p>
                      <a:pPr algn="ctr"/>
                      <a:r>
                        <a:rPr kumimoji="1" lang="ja-JP" altLang="en-US" sz="1600" dirty="0">
                          <a:latin typeface="游ゴシック Medium" panose="020B0500000000000000" pitchFamily="50" charset="-128"/>
                          <a:ea typeface="游ゴシック Medium" panose="020B0500000000000000" pitchFamily="50" charset="-128"/>
                        </a:rPr>
                        <a:t>ネット</a:t>
                      </a:r>
                      <a:r>
                        <a:rPr kumimoji="1" lang="en-US" altLang="ja-JP" sz="1600" dirty="0">
                          <a:latin typeface="游ゴシック Medium" panose="020B0500000000000000" pitchFamily="50" charset="-128"/>
                          <a:ea typeface="游ゴシック Medium" panose="020B0500000000000000" pitchFamily="50" charset="-128"/>
                        </a:rPr>
                        <a:t>de</a:t>
                      </a:r>
                      <a:r>
                        <a:rPr kumimoji="1" lang="ja-JP" altLang="en-US" sz="1600" dirty="0">
                          <a:latin typeface="游ゴシック Medium" panose="020B0500000000000000" pitchFamily="50" charset="-128"/>
                          <a:ea typeface="游ゴシック Medium" panose="020B0500000000000000" pitchFamily="50" charset="-128"/>
                        </a:rPr>
                        <a:t>台帳</a:t>
                      </a:r>
                    </a:p>
                  </a:txBody>
                  <a:tcPr anchor="ctr">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tcPr>
                </a:tc>
                <a:tc>
                  <a:txBody>
                    <a:bodyPr/>
                    <a:lstStyle/>
                    <a:p>
                      <a:pPr algn="ctr"/>
                      <a:r>
                        <a:rPr kumimoji="1" lang="ja-JP" altLang="en-US" sz="1600" dirty="0">
                          <a:latin typeface="游ゴシック Medium" panose="020B0500000000000000" pitchFamily="50" charset="-128"/>
                          <a:ea typeface="游ゴシック Medium" panose="020B0500000000000000" pitchFamily="50" charset="-128"/>
                        </a:rPr>
                        <a:t>勤怠システム（ネット</a:t>
                      </a:r>
                      <a:r>
                        <a:rPr kumimoji="1" lang="en-US" altLang="ja-JP" sz="1600" dirty="0">
                          <a:latin typeface="游ゴシック Medium" panose="020B0500000000000000" pitchFamily="50" charset="-128"/>
                          <a:ea typeface="游ゴシック Medium" panose="020B0500000000000000" pitchFamily="50" charset="-128"/>
                        </a:rPr>
                        <a:t>de</a:t>
                      </a:r>
                      <a:r>
                        <a:rPr kumimoji="1" lang="ja-JP" altLang="en-US" sz="1600" dirty="0">
                          <a:latin typeface="游ゴシック Medium" panose="020B0500000000000000" pitchFamily="50" charset="-128"/>
                          <a:ea typeface="游ゴシック Medium" panose="020B0500000000000000" pitchFamily="50" charset="-128"/>
                        </a:rPr>
                        <a:t>就業）</a:t>
                      </a:r>
                    </a:p>
                  </a:txBody>
                  <a:tcPr anchor="ctr">
                    <a:lnL w="3175" cap="flat" cmpd="sng" algn="ctr">
                      <a:solidFill>
                        <a:schemeClr val="tx1"/>
                      </a:solidFill>
                      <a:prstDash val="sysDash"/>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ysDash"/>
                      <a:round/>
                      <a:headEnd type="none" w="med" len="med"/>
                      <a:tailEnd type="none" w="med" len="med"/>
                    </a:lnT>
                  </a:tcPr>
                </a:tc>
                <a:tc vMerge="1">
                  <a:txBody>
                    <a:bodyPr/>
                    <a:lstStyle/>
                    <a:p>
                      <a:endParaRPr kumimoji="1" lang="ja-JP" altLang="en-US"/>
                    </a:p>
                  </a:txBody>
                  <a:tcPr/>
                </a:tc>
                <a:extLst>
                  <a:ext uri="{0D108BD9-81ED-4DB2-BD59-A6C34878D82A}">
                    <a16:rowId xmlns:a16="http://schemas.microsoft.com/office/drawing/2014/main" val="10001"/>
                  </a:ext>
                </a:extLst>
              </a:tr>
              <a:tr h="4612262">
                <a:tc>
                  <a:txBody>
                    <a:bodyPr/>
                    <a:lstStyle/>
                    <a:p>
                      <a:endParaRPr kumimoji="1" lang="ja-JP" altLang="en-US" dirty="0">
                        <a:latin typeface="游ゴシック Medium" panose="020B0500000000000000" pitchFamily="50" charset="-128"/>
                      </a:endParaRPr>
                    </a:p>
                  </a:txBody>
                  <a:tcPr>
                    <a:lnR w="3175" cap="flat" cmpd="sng" algn="ctr">
                      <a:solidFill>
                        <a:schemeClr val="tx1"/>
                      </a:solidFill>
                      <a:prstDash val="sysDash"/>
                      <a:round/>
                      <a:headEnd type="none" w="med" len="med"/>
                      <a:tailEnd type="none" w="med" len="med"/>
                    </a:lnR>
                  </a:tcPr>
                </a:tc>
                <a:tc>
                  <a:txBody>
                    <a:bodyPr/>
                    <a:lstStyle/>
                    <a:p>
                      <a:endParaRPr kumimoji="1" lang="ja-JP" altLang="en-US" dirty="0">
                        <a:latin typeface="游ゴシック Medium" panose="020B0500000000000000" pitchFamily="50" charset="-128"/>
                      </a:endParaRPr>
                    </a:p>
                  </a:txBody>
                  <a:tcPr>
                    <a:lnL w="3175" cap="flat" cmpd="sng" algn="ctr">
                      <a:solidFill>
                        <a:schemeClr val="tx1"/>
                      </a:solidFill>
                      <a:prstDash val="sysDash"/>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endParaRPr kumimoji="1" lang="ja-JP" altLang="en-US" dirty="0">
                        <a:latin typeface="游ゴシック Medium" panose="020B0500000000000000" pitchFamily="50" charset="-128"/>
                      </a:endParaRPr>
                    </a:p>
                  </a:txBody>
                  <a:tcPr>
                    <a:lnL w="952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bl>
          </a:graphicData>
        </a:graphic>
      </p:graphicFrame>
      <p:sp>
        <p:nvSpPr>
          <p:cNvPr id="38" name="テキスト ボックス 37"/>
          <p:cNvSpPr txBox="1"/>
          <p:nvPr/>
        </p:nvSpPr>
        <p:spPr>
          <a:xfrm>
            <a:off x="3491880" y="4221088"/>
            <a:ext cx="2880320" cy="584775"/>
          </a:xfrm>
          <a:prstGeom prst="rect">
            <a:avLst/>
          </a:prstGeom>
          <a:solidFill>
            <a:schemeClr val="accent5">
              <a:lumMod val="20000"/>
              <a:lumOff val="80000"/>
            </a:schemeClr>
          </a:solidFill>
          <a:ln w="6350">
            <a:solidFill>
              <a:schemeClr val="tx1"/>
            </a:solidFill>
          </a:ln>
        </p:spPr>
        <p:txBody>
          <a:bodyPr wrap="square" rtlCol="0">
            <a:spAutoFit/>
          </a:bodyPr>
          <a:lstStyle/>
          <a:p>
            <a:r>
              <a:rPr lang="ja-JP" altLang="en-US" sz="1600" dirty="0">
                <a:latin typeface="游ゴシック Medium" panose="020B0500000000000000" pitchFamily="50" charset="-128"/>
                <a:ea typeface="游ゴシック Medium" panose="020B0500000000000000" pitchFamily="50" charset="-128"/>
              </a:rPr>
              <a:t>②</a:t>
            </a:r>
            <a:r>
              <a:rPr lang="en-US" altLang="ja-JP" sz="1600" dirty="0">
                <a:latin typeface="游ゴシック Medium" panose="020B0500000000000000" pitchFamily="50" charset="-128"/>
                <a:ea typeface="游ゴシック Medium" panose="020B0500000000000000" pitchFamily="50" charset="-128"/>
              </a:rPr>
              <a:t>ID</a:t>
            </a:r>
            <a:r>
              <a:rPr lang="ja-JP" altLang="en-US" sz="1600" dirty="0">
                <a:latin typeface="游ゴシック Medium" panose="020B0500000000000000" pitchFamily="50" charset="-128"/>
                <a:ea typeface="游ゴシック Medium" panose="020B0500000000000000" pitchFamily="50" charset="-128"/>
              </a:rPr>
              <a:t>無効化</a:t>
            </a:r>
            <a:endParaRPr lang="en-US" altLang="ja-JP" sz="1600" dirty="0">
              <a:latin typeface="游ゴシック Medium" panose="020B0500000000000000" pitchFamily="50" charset="-128"/>
              <a:ea typeface="游ゴシック Medium" panose="020B0500000000000000" pitchFamily="50" charset="-128"/>
            </a:endParaRPr>
          </a:p>
          <a:p>
            <a:r>
              <a:rPr lang="ja-JP" altLang="en-US" sz="1600" dirty="0">
                <a:latin typeface="游ゴシック Medium" panose="020B0500000000000000" pitchFamily="50" charset="-128"/>
                <a:ea typeface="游ゴシック Medium" panose="020B0500000000000000" pitchFamily="50" charset="-128"/>
              </a:rPr>
              <a:t>③ライセンス利用停止</a:t>
            </a:r>
            <a:endParaRPr lang="en-US" altLang="ja-JP" sz="1600" dirty="0">
              <a:latin typeface="游ゴシック Medium" panose="020B0500000000000000" pitchFamily="50" charset="-128"/>
              <a:ea typeface="游ゴシック Medium" panose="020B0500000000000000" pitchFamily="50" charset="-128"/>
            </a:endParaRPr>
          </a:p>
        </p:txBody>
      </p:sp>
      <p:sp>
        <p:nvSpPr>
          <p:cNvPr id="16" name="テキスト ボックス 15"/>
          <p:cNvSpPr txBox="1"/>
          <p:nvPr/>
        </p:nvSpPr>
        <p:spPr>
          <a:xfrm>
            <a:off x="611560" y="1556792"/>
            <a:ext cx="1296144" cy="338554"/>
          </a:xfrm>
          <a:prstGeom prst="rect">
            <a:avLst/>
          </a:prstGeom>
          <a:noFill/>
        </p:spPr>
        <p:txBody>
          <a:bodyPr wrap="square" rtlCol="0">
            <a:spAutoFit/>
          </a:bodyPr>
          <a:lstStyle/>
          <a:p>
            <a:r>
              <a:rPr kumimoji="1" lang="ja-JP" altLang="en-US" sz="1600" dirty="0">
                <a:latin typeface="游ゴシック Medium" panose="020B0500000000000000" pitchFamily="50" charset="-128"/>
                <a:ea typeface="游ゴシック Medium" panose="020B0500000000000000" pitchFamily="50" charset="-128"/>
              </a:rPr>
              <a:t>≪退社後≫</a:t>
            </a:r>
          </a:p>
        </p:txBody>
      </p:sp>
      <p:sp>
        <p:nvSpPr>
          <p:cNvPr id="19" name="テキスト ボックス 18"/>
          <p:cNvSpPr txBox="1"/>
          <p:nvPr/>
        </p:nvSpPr>
        <p:spPr>
          <a:xfrm>
            <a:off x="755576" y="4149080"/>
            <a:ext cx="2016224" cy="338554"/>
          </a:xfrm>
          <a:prstGeom prst="rect">
            <a:avLst/>
          </a:prstGeom>
          <a:noFill/>
        </p:spPr>
        <p:txBody>
          <a:bodyPr wrap="square" rtlCol="0">
            <a:spAutoFit/>
          </a:bodyPr>
          <a:lstStyle/>
          <a:p>
            <a:r>
              <a:rPr kumimoji="1" lang="ja-JP" altLang="en-US" sz="1600" dirty="0">
                <a:latin typeface="游ゴシック Medium" panose="020B0500000000000000" pitchFamily="50" charset="-128"/>
                <a:ea typeface="游ゴシック Medium" panose="020B0500000000000000" pitchFamily="50" charset="-128"/>
              </a:rPr>
              <a:t>≪退社 </a:t>
            </a:r>
            <a:r>
              <a:rPr lang="ja-JP" altLang="en-US" sz="1600" dirty="0">
                <a:latin typeface="游ゴシック Medium" panose="020B0500000000000000" pitchFamily="50" charset="-128"/>
                <a:ea typeface="游ゴシック Medium" panose="020B0500000000000000" pitchFamily="50" charset="-128"/>
              </a:rPr>
              <a:t>数か月</a:t>
            </a:r>
            <a:r>
              <a:rPr kumimoji="1" lang="ja-JP" altLang="en-US" sz="1600" dirty="0">
                <a:latin typeface="游ゴシック Medium" panose="020B0500000000000000" pitchFamily="50" charset="-128"/>
                <a:ea typeface="游ゴシック Medium" panose="020B0500000000000000" pitchFamily="50" charset="-128"/>
              </a:rPr>
              <a:t>後≫</a:t>
            </a:r>
          </a:p>
        </p:txBody>
      </p:sp>
      <p:sp>
        <p:nvSpPr>
          <p:cNvPr id="21" name="テキスト ボックス 20"/>
          <p:cNvSpPr txBox="1"/>
          <p:nvPr/>
        </p:nvSpPr>
        <p:spPr>
          <a:xfrm>
            <a:off x="4067944" y="5229200"/>
            <a:ext cx="1584176" cy="584775"/>
          </a:xfrm>
          <a:prstGeom prst="rect">
            <a:avLst/>
          </a:prstGeom>
          <a:noFill/>
          <a:ln w="12700" cmpd="dbl">
            <a:solidFill>
              <a:schemeClr val="tx1"/>
            </a:solidFill>
          </a:ln>
        </p:spPr>
        <p:txBody>
          <a:bodyPr wrap="square" rtlCol="0">
            <a:spAutoFit/>
          </a:bodyPr>
          <a:lstStyle/>
          <a:p>
            <a:pPr algn="ctr"/>
            <a:r>
              <a:rPr lang="ja-JP" altLang="en-US" sz="1600" dirty="0">
                <a:latin typeface="游ゴシック Medium" panose="020B0500000000000000" pitchFamily="50" charset="-128"/>
                <a:ea typeface="游ゴシック Medium" panose="020B0500000000000000" pitchFamily="50" charset="-128"/>
              </a:rPr>
              <a:t>勤怠システム利用停止</a:t>
            </a:r>
            <a:endParaRPr kumimoji="1" lang="ja-JP" altLang="en-US" sz="1600" dirty="0">
              <a:latin typeface="游ゴシック Medium" panose="020B0500000000000000" pitchFamily="50" charset="-128"/>
              <a:ea typeface="游ゴシック Medium" panose="020B0500000000000000" pitchFamily="50" charset="-128"/>
            </a:endParaRPr>
          </a:p>
        </p:txBody>
      </p:sp>
      <p:cxnSp>
        <p:nvCxnSpPr>
          <p:cNvPr id="22" name="直線矢印コネクタ 21"/>
          <p:cNvCxnSpPr/>
          <p:nvPr/>
        </p:nvCxnSpPr>
        <p:spPr>
          <a:xfrm>
            <a:off x="4788024" y="4797152"/>
            <a:ext cx="0" cy="288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a:cxnSpLocks/>
          </p:cNvCxnSpPr>
          <p:nvPr/>
        </p:nvCxnSpPr>
        <p:spPr>
          <a:xfrm>
            <a:off x="2843808" y="2467308"/>
            <a:ext cx="50405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489355" y="2170310"/>
            <a:ext cx="2880320" cy="830997"/>
          </a:xfrm>
          <a:prstGeom prst="rect">
            <a:avLst/>
          </a:prstGeom>
          <a:solidFill>
            <a:schemeClr val="accent5">
              <a:lumMod val="20000"/>
              <a:lumOff val="80000"/>
            </a:schemeClr>
          </a:solidFill>
          <a:ln w="6350">
            <a:solidFill>
              <a:schemeClr val="tx1"/>
            </a:solidFill>
          </a:ln>
        </p:spPr>
        <p:txBody>
          <a:bodyPr wrap="square" rtlCol="0">
            <a:spAutoFit/>
          </a:bodyPr>
          <a:lstStyle/>
          <a:p>
            <a:pPr algn="ctr"/>
            <a:r>
              <a:rPr lang="en-US" altLang="ja-JP" sz="1600" dirty="0">
                <a:latin typeface="游ゴシック Medium" panose="020B0500000000000000" pitchFamily="50" charset="-128"/>
                <a:ea typeface="游ゴシック Medium" panose="020B0500000000000000" pitchFamily="50" charset="-128"/>
              </a:rPr>
              <a:t>【</a:t>
            </a:r>
            <a:r>
              <a:rPr lang="ja-JP" altLang="en-US" sz="1600" dirty="0">
                <a:latin typeface="游ゴシック Medium" panose="020B0500000000000000" pitchFamily="50" charset="-128"/>
                <a:ea typeface="游ゴシック Medium" panose="020B0500000000000000" pitchFamily="50" charset="-128"/>
              </a:rPr>
              <a:t>勤怠システムの停止設定</a:t>
            </a:r>
            <a:r>
              <a:rPr lang="en-US" altLang="ja-JP" sz="1600" dirty="0">
                <a:latin typeface="游ゴシック Medium" panose="020B0500000000000000" pitchFamily="50" charset="-128"/>
                <a:ea typeface="游ゴシック Medium" panose="020B0500000000000000" pitchFamily="50" charset="-128"/>
              </a:rPr>
              <a:t>】</a:t>
            </a:r>
          </a:p>
          <a:p>
            <a:r>
              <a:rPr lang="ja-JP" altLang="en-US" sz="1600" dirty="0">
                <a:latin typeface="游ゴシック Medium" panose="020B0500000000000000" pitchFamily="50" charset="-128"/>
                <a:ea typeface="游ゴシック Medium" panose="020B0500000000000000" pitchFamily="50" charset="-128"/>
              </a:rPr>
              <a:t>①従業員就業情報登録</a:t>
            </a:r>
            <a:endParaRPr lang="en-US" altLang="ja-JP" sz="1600" dirty="0">
              <a:latin typeface="游ゴシック Medium" panose="020B0500000000000000" pitchFamily="50" charset="-128"/>
              <a:ea typeface="游ゴシック Medium" panose="020B0500000000000000" pitchFamily="50" charset="-128"/>
            </a:endParaRPr>
          </a:p>
          <a:p>
            <a:r>
              <a:rPr lang="ja-JP" altLang="en-US" sz="1600" dirty="0">
                <a:latin typeface="游ゴシック Medium" panose="020B0500000000000000" pitchFamily="50" charset="-128"/>
                <a:ea typeface="游ゴシック Medium" panose="020B0500000000000000" pitchFamily="50" charset="-128"/>
              </a:rPr>
              <a:t>　★個人設定</a:t>
            </a:r>
          </a:p>
        </p:txBody>
      </p:sp>
      <p:cxnSp>
        <p:nvCxnSpPr>
          <p:cNvPr id="15" name="直線矢印コネクタ 14"/>
          <p:cNvCxnSpPr>
            <a:cxnSpLocks/>
          </p:cNvCxnSpPr>
          <p:nvPr/>
        </p:nvCxnSpPr>
        <p:spPr>
          <a:xfrm>
            <a:off x="4788024" y="3212976"/>
            <a:ext cx="0" cy="9361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1519F765-351E-4092-884A-EECDF33B3AB4}"/>
              </a:ext>
            </a:extLst>
          </p:cNvPr>
          <p:cNvSpPr txBox="1"/>
          <p:nvPr/>
        </p:nvSpPr>
        <p:spPr>
          <a:xfrm>
            <a:off x="611563" y="2145050"/>
            <a:ext cx="2304249" cy="584775"/>
          </a:xfrm>
          <a:prstGeom prst="rect">
            <a:avLst/>
          </a:prstGeom>
          <a:solidFill>
            <a:schemeClr val="accent5">
              <a:lumMod val="20000"/>
              <a:lumOff val="80000"/>
            </a:schemeClr>
          </a:solidFill>
          <a:ln w="6350">
            <a:solidFill>
              <a:schemeClr val="tx1"/>
            </a:solidFill>
          </a:ln>
        </p:spPr>
        <p:txBody>
          <a:bodyPr wrap="square" rtlCol="0">
            <a:spAutoFit/>
          </a:bodyPr>
          <a:lstStyle/>
          <a:p>
            <a:pPr algn="ctr">
              <a:spcBef>
                <a:spcPts val="600"/>
              </a:spcBef>
            </a:pPr>
            <a:r>
              <a:rPr kumimoji="1" lang="en-US" altLang="ja-JP" sz="1600" dirty="0">
                <a:latin typeface="游ゴシック Medium" panose="020B0500000000000000" pitchFamily="50" charset="-128"/>
                <a:ea typeface="游ゴシック Medium" panose="020B0500000000000000" pitchFamily="50" charset="-128"/>
              </a:rPr>
              <a:t>【</a:t>
            </a:r>
            <a:r>
              <a:rPr kumimoji="1" lang="ja-JP" altLang="en-US" sz="1600" dirty="0">
                <a:latin typeface="游ゴシック Medium" panose="020B0500000000000000" pitchFamily="50" charset="-128"/>
                <a:ea typeface="游ゴシック Medium" panose="020B0500000000000000" pitchFamily="50" charset="-128"/>
              </a:rPr>
              <a:t>退社</a:t>
            </a:r>
            <a:r>
              <a:rPr lang="ja-JP" altLang="en-US" sz="1600" dirty="0">
                <a:latin typeface="游ゴシック Medium" panose="020B0500000000000000" pitchFamily="50" charset="-128"/>
                <a:ea typeface="游ゴシック Medium" panose="020B0500000000000000" pitchFamily="50" charset="-128"/>
              </a:rPr>
              <a:t>登録</a:t>
            </a:r>
            <a:r>
              <a:rPr kumimoji="1" lang="en-US" altLang="ja-JP" sz="1600" dirty="0">
                <a:latin typeface="游ゴシック Medium" panose="020B0500000000000000" pitchFamily="50" charset="-128"/>
                <a:ea typeface="游ゴシック Medium" panose="020B0500000000000000" pitchFamily="50" charset="-128"/>
              </a:rPr>
              <a:t>】</a:t>
            </a:r>
          </a:p>
          <a:p>
            <a:r>
              <a:rPr lang="ja-JP" altLang="en-US" sz="1600" dirty="0">
                <a:latin typeface="游ゴシック Medium" panose="020B0500000000000000" pitchFamily="50" charset="-128"/>
                <a:ea typeface="游ゴシック Medium" panose="020B0500000000000000" pitchFamily="50" charset="-128"/>
              </a:rPr>
              <a:t>（退社年月日）の入力</a:t>
            </a:r>
            <a:endParaRPr lang="en-US" altLang="ja-JP" sz="1600" dirty="0">
              <a:latin typeface="游ゴシック Medium" panose="020B0500000000000000" pitchFamily="50" charset="-128"/>
              <a:ea typeface="游ゴシック Medium" panose="020B0500000000000000" pitchFamily="50" charset="-128"/>
            </a:endParaRPr>
          </a:p>
        </p:txBody>
      </p:sp>
      <p:sp>
        <p:nvSpPr>
          <p:cNvPr id="17" name="左中かっこ 16">
            <a:extLst>
              <a:ext uri="{FF2B5EF4-FFF2-40B4-BE49-F238E27FC236}">
                <a16:creationId xmlns:a16="http://schemas.microsoft.com/office/drawing/2014/main" id="{98B03041-19BE-46BD-B30A-5FCC10EDEFD7}"/>
              </a:ext>
            </a:extLst>
          </p:cNvPr>
          <p:cNvSpPr/>
          <p:nvPr/>
        </p:nvSpPr>
        <p:spPr>
          <a:xfrm>
            <a:off x="6948264" y="3212976"/>
            <a:ext cx="144011" cy="580414"/>
          </a:xfrm>
          <a:prstGeom prst="leftBrace">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游ゴシック Medium" panose="020B0500000000000000" pitchFamily="50" charset="-128"/>
            </a:endParaRPr>
          </a:p>
        </p:txBody>
      </p:sp>
      <p:sp>
        <p:nvSpPr>
          <p:cNvPr id="18" name="角丸四角形 55">
            <a:extLst>
              <a:ext uri="{FF2B5EF4-FFF2-40B4-BE49-F238E27FC236}">
                <a16:creationId xmlns:a16="http://schemas.microsoft.com/office/drawing/2014/main" id="{E89C968C-9C81-4E0F-8B11-027CDEFD6CAA}"/>
              </a:ext>
            </a:extLst>
          </p:cNvPr>
          <p:cNvSpPr/>
          <p:nvPr/>
        </p:nvSpPr>
        <p:spPr>
          <a:xfrm>
            <a:off x="6553200" y="1988840"/>
            <a:ext cx="2205601" cy="3384376"/>
          </a:xfrm>
          <a:prstGeom prst="roundRect">
            <a:avLst/>
          </a:prstGeom>
          <a:ln w="19050">
            <a:solidFill>
              <a:schemeClr val="tx2"/>
            </a:solidFill>
            <a:prstDash val="dash"/>
          </a:ln>
        </p:spPr>
        <p:style>
          <a:lnRef idx="2">
            <a:schemeClr val="dk1"/>
          </a:lnRef>
          <a:fillRef idx="1">
            <a:schemeClr val="lt1"/>
          </a:fillRef>
          <a:effectRef idx="0">
            <a:schemeClr val="dk1"/>
          </a:effectRef>
          <a:fontRef idx="minor">
            <a:schemeClr val="dk1"/>
          </a:fontRef>
        </p:style>
        <p:txBody>
          <a:bodyPr rtlCol="0" anchor="ctr"/>
          <a:lstStyle/>
          <a:p>
            <a:pPr>
              <a:spcBef>
                <a:spcPts val="600"/>
              </a:spcBef>
            </a:pPr>
            <a:r>
              <a:rPr lang="ja-JP" altLang="en-US" sz="1400" dirty="0">
                <a:latin typeface="游ゴシック Medium" panose="020B0500000000000000" pitchFamily="50" charset="-128"/>
                <a:ea typeface="游ゴシック Medium" panose="020B0500000000000000" pitchFamily="50" charset="-128"/>
              </a:rPr>
              <a:t>・導入後１か月（サポート有）</a:t>
            </a:r>
            <a:endParaRPr lang="en-US" altLang="ja-JP" sz="1400" dirty="0">
              <a:latin typeface="游ゴシック Medium" panose="020B0500000000000000" pitchFamily="50" charset="-128"/>
              <a:ea typeface="游ゴシック Medium" panose="020B0500000000000000" pitchFamily="50" charset="-128"/>
            </a:endParaRPr>
          </a:p>
          <a:p>
            <a:pPr>
              <a:spcBef>
                <a:spcPts val="600"/>
              </a:spcBef>
            </a:pPr>
            <a:r>
              <a:rPr lang="ja-JP" altLang="en-US" sz="1400" dirty="0">
                <a:latin typeface="游ゴシック Medium" panose="020B0500000000000000" pitchFamily="50" charset="-128"/>
                <a:ea typeface="游ゴシック Medium" panose="020B0500000000000000" pitchFamily="50" charset="-128"/>
              </a:rPr>
              <a:t>・それ以降（サポート無）サポートが必要な場合は別途御見積もりいたします。</a:t>
            </a:r>
            <a:endParaRPr lang="en-US" altLang="ja-JP" sz="1400" dirty="0">
              <a:latin typeface="游ゴシック Medium" panose="020B0500000000000000" pitchFamily="50" charset="-128"/>
              <a:ea typeface="游ゴシック Medium" panose="020B0500000000000000" pitchFamily="50" charset="-128"/>
            </a:endParaRPr>
          </a:p>
          <a:p>
            <a:pPr>
              <a:spcBef>
                <a:spcPts val="600"/>
              </a:spcBef>
            </a:pPr>
            <a:endParaRPr lang="en-US" altLang="ja-JP" sz="1400" dirty="0">
              <a:latin typeface="游ゴシック Medium" panose="020B0500000000000000" pitchFamily="50" charset="-128"/>
              <a:ea typeface="游ゴシック Medium" panose="020B0500000000000000" pitchFamily="50" charset="-128"/>
            </a:endParaRPr>
          </a:p>
          <a:p>
            <a:pPr>
              <a:spcBef>
                <a:spcPts val="600"/>
              </a:spcBef>
            </a:pPr>
            <a:r>
              <a:rPr lang="en-US" altLang="ja-JP" sz="1400" dirty="0">
                <a:latin typeface="游ゴシック Medium" panose="020B0500000000000000" pitchFamily="50" charset="-128"/>
                <a:ea typeface="游ゴシック Medium" panose="020B0500000000000000" pitchFamily="50" charset="-128"/>
              </a:rPr>
              <a:t>※</a:t>
            </a:r>
            <a:r>
              <a:rPr lang="ja-JP" altLang="en-US" sz="1400" dirty="0">
                <a:latin typeface="游ゴシック Medium" panose="020B0500000000000000" pitchFamily="50" charset="-128"/>
                <a:ea typeface="游ゴシック Medium" panose="020B0500000000000000" pitchFamily="50" charset="-128"/>
              </a:rPr>
              <a:t>システムの不具合等につきましてはシステム会社に報告いたしますので弊事務所にご連絡ください。</a:t>
            </a:r>
            <a:endParaRPr lang="en-US" altLang="ja-JP" sz="1400" dirty="0">
              <a:latin typeface="游ゴシック Medium" panose="020B0500000000000000" pitchFamily="50" charset="-128"/>
              <a:ea typeface="游ゴシック Medium" panose="020B0500000000000000" pitchFamily="50" charset="-128"/>
            </a:endParaRPr>
          </a:p>
        </p:txBody>
      </p:sp>
      <p:sp>
        <p:nvSpPr>
          <p:cNvPr id="2" name="スライド番号プレースホルダー 7">
            <a:extLst>
              <a:ext uri="{FF2B5EF4-FFF2-40B4-BE49-F238E27FC236}">
                <a16:creationId xmlns:a16="http://schemas.microsoft.com/office/drawing/2014/main" id="{6DB9565D-C4C1-6F1B-1D2F-F1F2B55AE7FD}"/>
              </a:ext>
            </a:extLst>
          </p:cNvPr>
          <p:cNvSpPr>
            <a:spLocks noGrp="1"/>
          </p:cNvSpPr>
          <p:nvPr>
            <p:ph type="sldNum" sz="quarter" idx="4"/>
          </p:nvPr>
        </p:nvSpPr>
        <p:spPr>
          <a:xfrm>
            <a:off x="6553200" y="6453336"/>
            <a:ext cx="2133600" cy="365125"/>
          </a:xfrm>
          <a:prstGeom prst="rect">
            <a:avLst/>
          </a:prstGeom>
        </p:spPr>
        <p:txBody>
          <a:bodyPr/>
          <a:lstStyle/>
          <a:p>
            <a:pPr>
              <a:defRPr/>
            </a:pPr>
            <a:fld id="{EC543F9D-35F5-4A0B-BB89-F3C2A9020B28}" type="slidenum">
              <a:rPr lang="en-US" altLang="ja-JP"/>
              <a:pPr>
                <a:defRPr/>
              </a:pPr>
              <a:t>18</a:t>
            </a:fld>
            <a:endParaRPr lang="en-US" altLang="ja-JP" dirty="0"/>
          </a:p>
        </p:txBody>
      </p:sp>
    </p:spTree>
    <p:extLst>
      <p:ext uri="{BB962C8B-B14F-4D97-AF65-F5344CB8AC3E}">
        <p14:creationId xmlns:p14="http://schemas.microsoft.com/office/powerpoint/2010/main" val="2960661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07B92BC-057B-42FD-A900-AF218D6F38BD}"/>
              </a:ext>
            </a:extLst>
          </p:cNvPr>
          <p:cNvPicPr>
            <a:picLocks noChangeAspect="1"/>
          </p:cNvPicPr>
          <p:nvPr/>
        </p:nvPicPr>
        <p:blipFill>
          <a:blip r:embed="rId2"/>
          <a:stretch>
            <a:fillRect/>
          </a:stretch>
        </p:blipFill>
        <p:spPr>
          <a:xfrm>
            <a:off x="1945428" y="1763383"/>
            <a:ext cx="5253144" cy="4035806"/>
          </a:xfrm>
          <a:prstGeom prst="rect">
            <a:avLst/>
          </a:prstGeom>
        </p:spPr>
      </p:pic>
      <p:sp>
        <p:nvSpPr>
          <p:cNvPr id="6" name="タイトル 5"/>
          <p:cNvSpPr>
            <a:spLocks/>
          </p:cNvSpPr>
          <p:nvPr/>
        </p:nvSpPr>
        <p:spPr>
          <a:xfrm>
            <a:off x="467544" y="548680"/>
            <a:ext cx="8219256" cy="54726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br>
              <a:rPr kumimoji="1" lang="en-US" altLang="ja-JP" sz="18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8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１）「ネット</a:t>
            </a:r>
            <a: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de</a:t>
            </a: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台帳」のアイコン　　　　　　をクリックすると、社員台帳閲覧画面が表示されます。</a:t>
            </a: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２）　≪検索≫をクリックし、対象者の≪従業員コード≫をクリックします。</a:t>
            </a: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endParaRPr kumimoji="1" lang="ja-JP" altLang="en-US"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endParaRPr>
          </a:p>
        </p:txBody>
      </p:sp>
      <p:sp>
        <p:nvSpPr>
          <p:cNvPr id="9" name="円/楕円 8"/>
          <p:cNvSpPr/>
          <p:nvPr/>
        </p:nvSpPr>
        <p:spPr>
          <a:xfrm>
            <a:off x="5689104" y="3861048"/>
            <a:ext cx="86409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14" name="タイトル 13"/>
          <p:cNvSpPr txBox="1">
            <a:spLocks noGrp="1"/>
          </p:cNvSpPr>
          <p:nvPr>
            <p:ph type="title" idx="4294967295"/>
          </p:nvPr>
        </p:nvSpPr>
        <p:spPr>
          <a:xfrm>
            <a:off x="251520" y="116632"/>
            <a:ext cx="835292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退社登録</a:t>
            </a:r>
            <a:r>
              <a:rPr kumimoji="1" lang="en-US" altLang="ja-JP"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endPar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endParaRPr>
          </a:p>
        </p:txBody>
      </p:sp>
      <p:pic>
        <p:nvPicPr>
          <p:cNvPr id="2" name="図 1">
            <a:extLst>
              <a:ext uri="{FF2B5EF4-FFF2-40B4-BE49-F238E27FC236}">
                <a16:creationId xmlns:a16="http://schemas.microsoft.com/office/drawing/2014/main" id="{2543FD24-02C6-4675-8914-9C6A38C2824C}"/>
              </a:ext>
            </a:extLst>
          </p:cNvPr>
          <p:cNvPicPr>
            <a:picLocks noChangeAspect="1"/>
          </p:cNvPicPr>
          <p:nvPr/>
        </p:nvPicPr>
        <p:blipFill>
          <a:blip r:embed="rId3"/>
          <a:stretch>
            <a:fillRect/>
          </a:stretch>
        </p:blipFill>
        <p:spPr>
          <a:xfrm>
            <a:off x="3045849" y="814013"/>
            <a:ext cx="610831" cy="680822"/>
          </a:xfrm>
          <a:prstGeom prst="rect">
            <a:avLst/>
          </a:prstGeom>
        </p:spPr>
      </p:pic>
      <p:sp>
        <p:nvSpPr>
          <p:cNvPr id="10" name="右矢印 13">
            <a:extLst>
              <a:ext uri="{FF2B5EF4-FFF2-40B4-BE49-F238E27FC236}">
                <a16:creationId xmlns:a16="http://schemas.microsoft.com/office/drawing/2014/main" id="{9AADFBD1-800E-4C83-B600-DB9E0086586D}"/>
              </a:ext>
            </a:extLst>
          </p:cNvPr>
          <p:cNvSpPr/>
          <p:nvPr/>
        </p:nvSpPr>
        <p:spPr>
          <a:xfrm rot="8728943" flipV="1">
            <a:off x="3537569" y="4730762"/>
            <a:ext cx="2309878" cy="158758"/>
          </a:xfrm>
          <a:prstGeom prst="rightArrow">
            <a:avLst/>
          </a:prstGeom>
          <a:solidFill>
            <a:srgbClr val="FF717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11" name="円/楕円 8">
            <a:extLst>
              <a:ext uri="{FF2B5EF4-FFF2-40B4-BE49-F238E27FC236}">
                <a16:creationId xmlns:a16="http://schemas.microsoft.com/office/drawing/2014/main" id="{45C6D761-4E9A-4DAB-973B-BA1B051FB11C}"/>
              </a:ext>
            </a:extLst>
          </p:cNvPr>
          <p:cNvSpPr/>
          <p:nvPr/>
        </p:nvSpPr>
        <p:spPr>
          <a:xfrm>
            <a:off x="3080711" y="5294836"/>
            <a:ext cx="86409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4" name="スライド番号プレースホルダー 7">
            <a:extLst>
              <a:ext uri="{FF2B5EF4-FFF2-40B4-BE49-F238E27FC236}">
                <a16:creationId xmlns:a16="http://schemas.microsoft.com/office/drawing/2014/main" id="{712D66AA-8003-6409-23D3-EA6353479797}"/>
              </a:ext>
            </a:extLst>
          </p:cNvPr>
          <p:cNvSpPr>
            <a:spLocks noGrp="1"/>
          </p:cNvSpPr>
          <p:nvPr>
            <p:ph type="sldNum" sz="quarter" idx="4"/>
          </p:nvPr>
        </p:nvSpPr>
        <p:spPr>
          <a:xfrm>
            <a:off x="6553200" y="6453336"/>
            <a:ext cx="2133600" cy="365125"/>
          </a:xfrm>
          <a:prstGeom prst="rect">
            <a:avLst/>
          </a:prstGeom>
        </p:spPr>
        <p:txBody>
          <a:bodyPr/>
          <a:lstStyle/>
          <a:p>
            <a:pPr>
              <a:defRPr/>
            </a:pPr>
            <a:fld id="{EC543F9D-35F5-4A0B-BB89-F3C2A9020B28}" type="slidenum">
              <a:rPr lang="en-US" altLang="ja-JP"/>
              <a:pPr>
                <a:defRPr/>
              </a:pPr>
              <a:t>19</a:t>
            </a:fld>
            <a:endParaRPr lang="en-US" altLang="ja-JP" dirty="0"/>
          </a:p>
        </p:txBody>
      </p:sp>
    </p:spTree>
    <p:extLst>
      <p:ext uri="{BB962C8B-B14F-4D97-AF65-F5344CB8AC3E}">
        <p14:creationId xmlns:p14="http://schemas.microsoft.com/office/powerpoint/2010/main" val="426011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5">
            <a:extLst>
              <a:ext uri="{FF2B5EF4-FFF2-40B4-BE49-F238E27FC236}">
                <a16:creationId xmlns:a16="http://schemas.microsoft.com/office/drawing/2014/main" id="{DC1C5FFE-4953-87A2-DEBF-52E9C5D4E416}"/>
              </a:ext>
            </a:extLst>
          </p:cNvPr>
          <p:cNvSpPr txBox="1">
            <a:spLocks noGrp="1"/>
          </p:cNvSpPr>
          <p:nvPr>
            <p:ph type="title" idx="4294967295"/>
          </p:nvPr>
        </p:nvSpPr>
        <p:spPr>
          <a:xfrm>
            <a:off x="309110" y="120528"/>
            <a:ext cx="8220075" cy="5254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ctr" defTabSz="914400" rtl="0" eaLnBrk="1" latinLnBrk="0" hangingPunct="1">
              <a:spcBef>
                <a:spcPct val="0"/>
              </a:spcBef>
              <a:buNone/>
              <a:defRPr kumimoji="1" sz="4400" kern="1200">
                <a:solidFill>
                  <a:schemeClr val="tx1"/>
                </a:solidFill>
                <a:latin typeface="游ゴシック Medium" panose="020B0500000000000000" pitchFamily="50" charset="-128"/>
                <a:ea typeface="游ゴシック Medium" panose="020B0500000000000000" pitchFamily="50" charset="-128"/>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目次</a:t>
            </a:r>
          </a:p>
        </p:txBody>
      </p:sp>
      <p:sp>
        <p:nvSpPr>
          <p:cNvPr id="5" name="テキスト ボックス 4">
            <a:extLst>
              <a:ext uri="{FF2B5EF4-FFF2-40B4-BE49-F238E27FC236}">
                <a16:creationId xmlns:a16="http://schemas.microsoft.com/office/drawing/2014/main" id="{7CB15B1E-42DF-3C6D-CD55-F1A802493157}"/>
              </a:ext>
            </a:extLst>
          </p:cNvPr>
          <p:cNvSpPr txBox="1"/>
          <p:nvPr/>
        </p:nvSpPr>
        <p:spPr>
          <a:xfrm>
            <a:off x="309110" y="645990"/>
            <a:ext cx="8500823" cy="5940088"/>
          </a:xfrm>
          <a:prstGeom prst="rect">
            <a:avLst/>
          </a:prstGeom>
          <a:noFill/>
        </p:spPr>
        <p:txBody>
          <a:bodyPr wrap="square" rtlCol="0">
            <a:spAutoFit/>
          </a:bodyPr>
          <a:lstStyle/>
          <a:p>
            <a:r>
              <a:rPr kumimoji="1" lang="ja-JP" altLang="en-US" sz="2000" dirty="0">
                <a:latin typeface="游ゴシック Medium" panose="020B0500000000000000" pitchFamily="50" charset="-128"/>
                <a:ea typeface="游ゴシック Medium" panose="020B0500000000000000" pitchFamily="50" charset="-128"/>
                <a:hlinkClick r:id="rId2" action="ppaction://hlinksldjump"/>
              </a:rPr>
              <a:t>・注意点</a:t>
            </a:r>
            <a:endParaRPr kumimoji="1" lang="en-US" altLang="ja-JP" sz="2000" dirty="0">
              <a:latin typeface="游ゴシック Medium" panose="020B0500000000000000" pitchFamily="50" charset="-128"/>
              <a:ea typeface="游ゴシック Medium" panose="020B0500000000000000" pitchFamily="50" charset="-128"/>
            </a:endParaRPr>
          </a:p>
          <a:p>
            <a:r>
              <a:rPr lang="ja-JP" altLang="en-US" sz="2000" dirty="0">
                <a:latin typeface="游ゴシック Medium" panose="020B0500000000000000" pitchFamily="50" charset="-128"/>
                <a:ea typeface="游ゴシック Medium" panose="020B0500000000000000" pitchFamily="50" charset="-128"/>
                <a:hlinkClick r:id="rId3" action="ppaction://hlinksldjump"/>
              </a:rPr>
              <a:t>◆セキュリティ（２要素認証）</a:t>
            </a:r>
            <a:r>
              <a:rPr lang="ja-JP" altLang="en-US" sz="2000" dirty="0">
                <a:latin typeface="游ゴシック Medium" panose="020B0500000000000000" pitchFamily="50" charset="-128"/>
                <a:ea typeface="游ゴシック Medium" panose="020B0500000000000000" pitchFamily="50" charset="-128"/>
                <a:hlinkClick r:id="rId4" action="ppaction://hlinksldjump"/>
              </a:rPr>
              <a:t>（勤怠管理メニュー構成 ）</a:t>
            </a:r>
            <a:endParaRPr lang="en-US" altLang="ja-JP" sz="2000" dirty="0">
              <a:latin typeface="游ゴシック Medium" panose="020B0500000000000000" pitchFamily="50" charset="-128"/>
              <a:ea typeface="游ゴシック Medium" panose="020B0500000000000000" pitchFamily="50" charset="-128"/>
            </a:endParaRPr>
          </a:p>
          <a:p>
            <a:r>
              <a:rPr lang="ja-JP" altLang="en-US" sz="2000" dirty="0">
                <a:latin typeface="游ゴシック Medium" panose="020B0500000000000000" pitchFamily="50" charset="-128"/>
                <a:ea typeface="游ゴシック Medium" panose="020B0500000000000000" pitchFamily="50" charset="-128"/>
              </a:rPr>
              <a:t>◆入社設定（勤怠システム利用開始の流れ等）</a:t>
            </a:r>
            <a:endParaRPr lang="en-US" altLang="ja-JP" sz="2000" dirty="0">
              <a:latin typeface="游ゴシック Medium" panose="020B0500000000000000" pitchFamily="50" charset="-128"/>
              <a:ea typeface="游ゴシック Medium" panose="020B0500000000000000" pitchFamily="50" charset="-128"/>
            </a:endParaRPr>
          </a:p>
          <a:p>
            <a:r>
              <a:rPr kumimoji="1" lang="en-US" altLang="ja-JP" sz="2000" dirty="0">
                <a:latin typeface="游ゴシック Medium" panose="020B0500000000000000" pitchFamily="50" charset="-128"/>
                <a:ea typeface="游ゴシック Medium" panose="020B0500000000000000" pitchFamily="50" charset="-128"/>
              </a:rPr>
              <a:t>【</a:t>
            </a:r>
            <a:r>
              <a:rPr lang="ja-JP" altLang="en-US" sz="2000" dirty="0">
                <a:latin typeface="游ゴシック Medium" panose="020B0500000000000000" pitchFamily="50" charset="-128"/>
                <a:ea typeface="游ゴシック Medium" panose="020B0500000000000000" pitchFamily="50" charset="-128"/>
                <a:hlinkClick r:id="rId5" action="ppaction://hlinksldjump"/>
              </a:rPr>
              <a:t>社員登録</a:t>
            </a:r>
            <a:r>
              <a:rPr kumimoji="1" lang="en-US" altLang="ja-JP" sz="2000" dirty="0">
                <a:latin typeface="游ゴシック Medium" panose="020B0500000000000000" pitchFamily="50" charset="-128"/>
                <a:ea typeface="游ゴシック Medium" panose="020B0500000000000000" pitchFamily="50" charset="-128"/>
              </a:rPr>
              <a:t>】</a:t>
            </a:r>
            <a:r>
              <a:rPr kumimoji="1" lang="ja-JP" altLang="en-US" sz="2000" dirty="0">
                <a:latin typeface="游ゴシック Medium" panose="020B0500000000000000" pitchFamily="50" charset="-128"/>
                <a:ea typeface="游ゴシック Medium" panose="020B0500000000000000" pitchFamily="50" charset="-128"/>
              </a:rPr>
              <a:t>　　　　　　　　　　　　　　　</a:t>
            </a:r>
            <a:r>
              <a:rPr kumimoji="1" lang="ja-JP" altLang="en-US" sz="2000" dirty="0">
                <a:solidFill>
                  <a:srgbClr val="FF0000"/>
                </a:solidFill>
                <a:latin typeface="游ゴシック Medium" panose="020B0500000000000000" pitchFamily="50" charset="-128"/>
                <a:ea typeface="游ゴシック Medium" panose="020B0500000000000000" pitchFamily="50" charset="-128"/>
              </a:rPr>
              <a:t>担当者：</a:t>
            </a:r>
            <a:endParaRPr kumimoji="1" lang="en-US" altLang="ja-JP" sz="2000" dirty="0">
              <a:solidFill>
                <a:srgbClr val="FF0000"/>
              </a:solidFill>
              <a:latin typeface="游ゴシック Medium" panose="020B0500000000000000" pitchFamily="50" charset="-128"/>
              <a:ea typeface="游ゴシック Medium" panose="020B0500000000000000" pitchFamily="50" charset="-128"/>
            </a:endParaRPr>
          </a:p>
          <a:p>
            <a:r>
              <a:rPr lang="en-US" altLang="ja-JP" sz="2000" dirty="0">
                <a:latin typeface="游ゴシック Medium" panose="020B0500000000000000" pitchFamily="50" charset="-128"/>
                <a:ea typeface="游ゴシック Medium" panose="020B0500000000000000" pitchFamily="50" charset="-128"/>
              </a:rPr>
              <a:t>【</a:t>
            </a:r>
            <a:r>
              <a:rPr lang="ja-JP" altLang="en-US" sz="2000" dirty="0">
                <a:latin typeface="游ゴシック Medium" panose="020B0500000000000000" pitchFamily="50" charset="-128"/>
                <a:ea typeface="游ゴシック Medium" panose="020B0500000000000000" pitchFamily="50" charset="-128"/>
                <a:hlinkClick r:id="rId6" action="ppaction://hlinksldjump"/>
              </a:rPr>
              <a:t>初期設定</a:t>
            </a:r>
            <a:r>
              <a:rPr lang="en-US" altLang="ja-JP" sz="2000" dirty="0">
                <a:latin typeface="游ゴシック Medium" panose="020B0500000000000000" pitchFamily="50" charset="-128"/>
                <a:ea typeface="游ゴシック Medium" panose="020B0500000000000000" pitchFamily="50" charset="-128"/>
              </a:rPr>
              <a:t>】</a:t>
            </a:r>
            <a:r>
              <a:rPr kumimoji="1" lang="ja-JP" altLang="en-US" sz="2000" dirty="0">
                <a:latin typeface="游ゴシック Medium" panose="020B0500000000000000" pitchFamily="50" charset="-128"/>
                <a:ea typeface="游ゴシック Medium" panose="020B0500000000000000" pitchFamily="50" charset="-128"/>
              </a:rPr>
              <a:t>　　　　　　　　　　　　　　　</a:t>
            </a:r>
            <a:r>
              <a:rPr kumimoji="1" lang="ja-JP" altLang="en-US" sz="2000" dirty="0">
                <a:solidFill>
                  <a:srgbClr val="FF0000"/>
                </a:solidFill>
                <a:latin typeface="游ゴシック Medium" panose="020B0500000000000000" pitchFamily="50" charset="-128"/>
                <a:ea typeface="游ゴシック Medium" panose="020B0500000000000000" pitchFamily="50" charset="-128"/>
              </a:rPr>
              <a:t>担当者：</a:t>
            </a:r>
            <a:endParaRPr kumimoji="1" lang="en-US" altLang="ja-JP" sz="2000" dirty="0">
              <a:solidFill>
                <a:srgbClr val="FF0000"/>
              </a:solidFill>
              <a:latin typeface="游ゴシック Medium" panose="020B0500000000000000" pitchFamily="50" charset="-128"/>
              <a:ea typeface="游ゴシック Medium" panose="020B0500000000000000" pitchFamily="50" charset="-128"/>
            </a:endParaRPr>
          </a:p>
          <a:p>
            <a:r>
              <a:rPr lang="en-US" altLang="ja-JP" sz="2000" dirty="0">
                <a:latin typeface="游ゴシック Medium" panose="020B0500000000000000" pitchFamily="50" charset="-128"/>
                <a:ea typeface="游ゴシック Medium" panose="020B0500000000000000" pitchFamily="50" charset="-128"/>
              </a:rPr>
              <a:t>【</a:t>
            </a:r>
            <a:r>
              <a:rPr kumimoji="1" lang="zh-TW" altLang="en-US" sz="2000" dirty="0">
                <a:latin typeface="游ゴシック Medium" panose="020B0500000000000000" pitchFamily="50" charset="-128"/>
                <a:ea typeface="游ゴシック Medium" panose="020B0500000000000000" pitchFamily="50" charset="-128"/>
                <a:hlinkClick r:id="rId7" action="ppaction://hlinksldjump"/>
              </a:rPr>
              <a:t>有休設定</a:t>
            </a:r>
            <a:r>
              <a:rPr kumimoji="1" lang="en-US" altLang="ja-JP" sz="2000" dirty="0">
                <a:latin typeface="游ゴシック Medium" panose="020B0500000000000000" pitchFamily="50" charset="-128"/>
                <a:ea typeface="游ゴシック Medium" panose="020B0500000000000000" pitchFamily="50" charset="-128"/>
              </a:rPr>
              <a:t>】</a:t>
            </a:r>
            <a:r>
              <a:rPr kumimoji="1" lang="ja-JP" altLang="en-US" sz="2000" dirty="0">
                <a:latin typeface="游ゴシック Medium" panose="020B0500000000000000" pitchFamily="50" charset="-128"/>
                <a:ea typeface="游ゴシック Medium" panose="020B0500000000000000" pitchFamily="50" charset="-128"/>
              </a:rPr>
              <a:t>　　　　　　　　　　　　　　　</a:t>
            </a:r>
            <a:r>
              <a:rPr kumimoji="1" lang="ja-JP" altLang="en-US" sz="2000" dirty="0">
                <a:solidFill>
                  <a:srgbClr val="FF0000"/>
                </a:solidFill>
                <a:latin typeface="游ゴシック Medium" panose="020B0500000000000000" pitchFamily="50" charset="-128"/>
                <a:ea typeface="游ゴシック Medium" panose="020B0500000000000000" pitchFamily="50" charset="-128"/>
              </a:rPr>
              <a:t>担当者：</a:t>
            </a:r>
            <a:endParaRPr kumimoji="1" lang="zh-TW" altLang="en-US" sz="2000" dirty="0">
              <a:latin typeface="游ゴシック Medium" panose="020B0500000000000000" pitchFamily="50" charset="-128"/>
              <a:ea typeface="游ゴシック Medium" panose="020B0500000000000000" pitchFamily="50" charset="-128"/>
            </a:endParaRPr>
          </a:p>
          <a:p>
            <a:r>
              <a:rPr lang="ja-JP" altLang="en-US" sz="2000" dirty="0">
                <a:latin typeface="游ゴシック Medium" panose="020B0500000000000000" pitchFamily="50" charset="-128"/>
                <a:ea typeface="游ゴシック Medium" panose="020B0500000000000000" pitchFamily="50" charset="-128"/>
              </a:rPr>
              <a:t>◆退社設定（勤怠システム利用停止の流れ等）</a:t>
            </a:r>
            <a:endParaRPr lang="en-US" altLang="ja-JP" sz="2000" dirty="0">
              <a:latin typeface="游ゴシック Medium" panose="020B0500000000000000" pitchFamily="50" charset="-128"/>
              <a:ea typeface="游ゴシック Medium" panose="020B0500000000000000" pitchFamily="50" charset="-128"/>
            </a:endParaRPr>
          </a:p>
          <a:p>
            <a:r>
              <a:rPr lang="en-US" altLang="ja-JP" sz="2000" dirty="0">
                <a:latin typeface="游ゴシック Medium" panose="020B0500000000000000" pitchFamily="50" charset="-128"/>
                <a:ea typeface="游ゴシック Medium" panose="020B0500000000000000" pitchFamily="50" charset="-128"/>
              </a:rPr>
              <a:t>【</a:t>
            </a:r>
            <a:r>
              <a:rPr lang="ja-JP" altLang="en-US" sz="2000" dirty="0">
                <a:latin typeface="游ゴシック Medium" panose="020B0500000000000000" pitchFamily="50" charset="-128"/>
                <a:ea typeface="游ゴシック Medium" panose="020B0500000000000000" pitchFamily="50" charset="-128"/>
                <a:hlinkClick r:id="rId8" action="ppaction://hlinksldjump"/>
              </a:rPr>
              <a:t>退社登録</a:t>
            </a:r>
            <a:r>
              <a:rPr lang="en-US" altLang="ja-JP" sz="2000" dirty="0">
                <a:latin typeface="游ゴシック Medium" panose="020B0500000000000000" pitchFamily="50" charset="-128"/>
                <a:ea typeface="游ゴシック Medium" panose="020B0500000000000000" pitchFamily="50" charset="-128"/>
              </a:rPr>
              <a:t>】</a:t>
            </a:r>
            <a:r>
              <a:rPr kumimoji="1" lang="ja-JP" altLang="en-US" sz="2000" dirty="0">
                <a:latin typeface="游ゴシック Medium" panose="020B0500000000000000" pitchFamily="50" charset="-128"/>
                <a:ea typeface="游ゴシック Medium" panose="020B0500000000000000" pitchFamily="50" charset="-128"/>
              </a:rPr>
              <a:t>　　　　　　　　　　　　　　　</a:t>
            </a:r>
            <a:r>
              <a:rPr kumimoji="1" lang="ja-JP" altLang="en-US" sz="2000" dirty="0">
                <a:solidFill>
                  <a:srgbClr val="FF0000"/>
                </a:solidFill>
                <a:latin typeface="游ゴシック Medium" panose="020B0500000000000000" pitchFamily="50" charset="-128"/>
                <a:ea typeface="游ゴシック Medium" panose="020B0500000000000000" pitchFamily="50" charset="-128"/>
              </a:rPr>
              <a:t>担当者：</a:t>
            </a:r>
            <a:endParaRPr kumimoji="1" lang="en-US" altLang="ja-JP" sz="2000" dirty="0">
              <a:solidFill>
                <a:srgbClr val="FF0000"/>
              </a:solidFill>
              <a:latin typeface="游ゴシック Medium" panose="020B0500000000000000" pitchFamily="50" charset="-128"/>
              <a:ea typeface="游ゴシック Medium" panose="020B0500000000000000" pitchFamily="50" charset="-128"/>
            </a:endParaRPr>
          </a:p>
          <a:p>
            <a:r>
              <a:rPr lang="en-US" altLang="ja-JP" sz="2000" dirty="0">
                <a:latin typeface="游ゴシック Medium" panose="020B0500000000000000" pitchFamily="50" charset="-128"/>
                <a:ea typeface="游ゴシック Medium" panose="020B0500000000000000" pitchFamily="50" charset="-128"/>
              </a:rPr>
              <a:t>【</a:t>
            </a:r>
            <a:r>
              <a:rPr lang="ja-JP" altLang="en-US" sz="2000" dirty="0">
                <a:latin typeface="游ゴシック Medium" panose="020B0500000000000000" pitchFamily="50" charset="-128"/>
                <a:ea typeface="游ゴシック Medium" panose="020B0500000000000000" pitchFamily="50" charset="-128"/>
                <a:hlinkClick r:id="rId9" action="ppaction://hlinksldjump"/>
              </a:rPr>
              <a:t>停止設定</a:t>
            </a:r>
            <a:r>
              <a:rPr lang="en-US" altLang="ja-JP" sz="2000" dirty="0">
                <a:latin typeface="游ゴシック Medium" panose="020B0500000000000000" pitchFamily="50" charset="-128"/>
                <a:ea typeface="游ゴシック Medium" panose="020B0500000000000000" pitchFamily="50" charset="-128"/>
              </a:rPr>
              <a:t>】</a:t>
            </a:r>
            <a:r>
              <a:rPr kumimoji="1" lang="ja-JP" altLang="en-US" sz="2000" dirty="0">
                <a:latin typeface="游ゴシック Medium" panose="020B0500000000000000" pitchFamily="50" charset="-128"/>
                <a:ea typeface="游ゴシック Medium" panose="020B0500000000000000" pitchFamily="50" charset="-128"/>
              </a:rPr>
              <a:t>　　　　　　　　　　　　　　　</a:t>
            </a:r>
            <a:r>
              <a:rPr kumimoji="1" lang="ja-JP" altLang="en-US" sz="2000" dirty="0">
                <a:solidFill>
                  <a:srgbClr val="FF0000"/>
                </a:solidFill>
                <a:latin typeface="游ゴシック Medium" panose="020B0500000000000000" pitchFamily="50" charset="-128"/>
                <a:ea typeface="游ゴシック Medium" panose="020B0500000000000000" pitchFamily="50" charset="-128"/>
              </a:rPr>
              <a:t>担当者：</a:t>
            </a:r>
            <a:endParaRPr kumimoji="1" lang="en-US" altLang="ja-JP" sz="2000" dirty="0">
              <a:solidFill>
                <a:srgbClr val="FF0000"/>
              </a:solidFill>
              <a:latin typeface="游ゴシック Medium" panose="020B0500000000000000" pitchFamily="50" charset="-128"/>
              <a:ea typeface="游ゴシック Medium" panose="020B0500000000000000" pitchFamily="50" charset="-128"/>
            </a:endParaRPr>
          </a:p>
          <a:p>
            <a:r>
              <a:rPr lang="ja-JP" altLang="en-US" sz="2000" dirty="0">
                <a:latin typeface="游ゴシック Medium" panose="020B0500000000000000" pitchFamily="50" charset="-128"/>
                <a:ea typeface="游ゴシック Medium" panose="020B0500000000000000" pitchFamily="50" charset="-128"/>
              </a:rPr>
              <a:t>◆</a:t>
            </a:r>
            <a:r>
              <a:rPr lang="ja-JP" altLang="en-US" sz="2000" dirty="0">
                <a:latin typeface="游ゴシック Medium" panose="020B0500000000000000" pitchFamily="50" charset="-128"/>
                <a:ea typeface="游ゴシック Medium" panose="020B0500000000000000" pitchFamily="50" charset="-128"/>
                <a:hlinkClick r:id="rId10" action="ppaction://hlinksldjump"/>
              </a:rPr>
              <a:t>シフト登録</a:t>
            </a:r>
            <a:r>
              <a:rPr lang="ja-JP" altLang="en-US" sz="2000" dirty="0">
                <a:latin typeface="游ゴシック Medium" panose="020B0500000000000000" pitchFamily="50" charset="-128"/>
                <a:ea typeface="游ゴシック Medium" panose="020B0500000000000000" pitchFamily="50" charset="-128"/>
              </a:rPr>
              <a:t>（毎月／変更時）</a:t>
            </a:r>
            <a:r>
              <a:rPr kumimoji="1" lang="ja-JP" altLang="en-US" sz="2000" dirty="0">
                <a:latin typeface="游ゴシック Medium" panose="020B0500000000000000" pitchFamily="50" charset="-128"/>
                <a:ea typeface="游ゴシック Medium" panose="020B0500000000000000" pitchFamily="50" charset="-128"/>
              </a:rPr>
              <a:t>　　　　　　　</a:t>
            </a:r>
            <a:r>
              <a:rPr kumimoji="1" lang="ja-JP" altLang="en-US" sz="2000" dirty="0">
                <a:solidFill>
                  <a:srgbClr val="FF0000"/>
                </a:solidFill>
                <a:latin typeface="游ゴシック Medium" panose="020B0500000000000000" pitchFamily="50" charset="-128"/>
                <a:ea typeface="游ゴシック Medium" panose="020B0500000000000000" pitchFamily="50" charset="-128"/>
              </a:rPr>
              <a:t>担当者：</a:t>
            </a:r>
            <a:endParaRPr kumimoji="1" lang="ja-JP" altLang="en-US" sz="2000" dirty="0">
              <a:latin typeface="游ゴシック Medium" panose="020B0500000000000000" pitchFamily="50" charset="-128"/>
              <a:ea typeface="游ゴシック Medium" panose="020B0500000000000000" pitchFamily="50" charset="-128"/>
            </a:endParaRPr>
          </a:p>
          <a:p>
            <a:r>
              <a:rPr lang="ja-JP" altLang="en-US" sz="2000" dirty="0">
                <a:latin typeface="游ゴシック Medium" panose="020B0500000000000000" pitchFamily="50" charset="-128"/>
                <a:ea typeface="游ゴシック Medium" panose="020B0500000000000000" pitchFamily="50" charset="-128"/>
              </a:rPr>
              <a:t>◆</a:t>
            </a:r>
            <a:r>
              <a:rPr lang="zh-TW" altLang="en-US" sz="2000" dirty="0">
                <a:latin typeface="游ゴシック Medium" panose="020B0500000000000000" pitchFamily="50" charset="-128"/>
                <a:ea typeface="游ゴシック Medium" panose="020B0500000000000000" pitchFamily="50" charset="-128"/>
                <a:hlinkClick r:id="rId11" action="ppaction://hlinksldjump"/>
              </a:rPr>
              <a:t>承認</a:t>
            </a:r>
            <a:r>
              <a:rPr lang="zh-TW" altLang="en-US" sz="2000" dirty="0">
                <a:latin typeface="游ゴシック Medium" panose="020B0500000000000000" pitchFamily="50" charset="-128"/>
                <a:ea typeface="游ゴシック Medium" panose="020B0500000000000000" pitchFamily="50" charset="-128"/>
              </a:rPr>
              <a:t>（毎月）</a:t>
            </a:r>
            <a:r>
              <a:rPr kumimoji="1" lang="ja-JP" altLang="en-US" sz="2000" dirty="0">
                <a:latin typeface="游ゴシック Medium" panose="020B0500000000000000" pitchFamily="50" charset="-128"/>
                <a:ea typeface="游ゴシック Medium" panose="020B0500000000000000" pitchFamily="50" charset="-128"/>
              </a:rPr>
              <a:t>　　　　　　　　　　　　　　</a:t>
            </a:r>
            <a:r>
              <a:rPr kumimoji="1" lang="ja-JP" altLang="en-US" sz="2000" dirty="0">
                <a:solidFill>
                  <a:srgbClr val="FF0000"/>
                </a:solidFill>
                <a:latin typeface="游ゴシック Medium" panose="020B0500000000000000" pitchFamily="50" charset="-128"/>
                <a:ea typeface="游ゴシック Medium" panose="020B0500000000000000" pitchFamily="50" charset="-128"/>
              </a:rPr>
              <a:t>担当者：</a:t>
            </a:r>
            <a:endParaRPr kumimoji="1" lang="en-US" altLang="ja-JP" sz="2000" dirty="0">
              <a:solidFill>
                <a:srgbClr val="FF0000"/>
              </a:solidFill>
              <a:latin typeface="游ゴシック Medium" panose="020B0500000000000000" pitchFamily="50" charset="-128"/>
              <a:ea typeface="游ゴシック Medium" panose="020B0500000000000000" pitchFamily="50" charset="-128"/>
            </a:endParaRPr>
          </a:p>
          <a:p>
            <a:r>
              <a:rPr lang="en-US" altLang="ja-JP" sz="2000" dirty="0">
                <a:latin typeface="游ゴシック Medium" panose="020B0500000000000000" pitchFamily="50" charset="-128"/>
                <a:ea typeface="游ゴシック Medium" panose="020B0500000000000000" pitchFamily="50" charset="-128"/>
                <a:hlinkClick r:id="rId12" action="ppaction://hlinksldjump"/>
              </a:rPr>
              <a:t>【</a:t>
            </a:r>
            <a:r>
              <a:rPr lang="ja-JP" altLang="en-US" sz="2000" dirty="0">
                <a:latin typeface="游ゴシック Medium" panose="020B0500000000000000" pitchFamily="50" charset="-128"/>
                <a:ea typeface="游ゴシック Medium" panose="020B0500000000000000" pitchFamily="50" charset="-128"/>
                <a:hlinkClick r:id="rId12" action="ppaction://hlinksldjump"/>
              </a:rPr>
              <a:t>補足</a:t>
            </a:r>
            <a:r>
              <a:rPr lang="en-US" altLang="ja-JP" sz="2000" dirty="0">
                <a:latin typeface="游ゴシック Medium" panose="020B0500000000000000" pitchFamily="50" charset="-128"/>
                <a:ea typeface="游ゴシック Medium" panose="020B0500000000000000" pitchFamily="50" charset="-128"/>
                <a:hlinkClick r:id="rId12" action="ppaction://hlinksldjump"/>
              </a:rPr>
              <a:t>】</a:t>
            </a:r>
            <a:r>
              <a:rPr lang="ja-JP" altLang="en-US" sz="2000" dirty="0">
                <a:latin typeface="游ゴシック Medium" panose="020B0500000000000000" pitchFamily="50" charset="-128"/>
                <a:ea typeface="游ゴシック Medium" panose="020B0500000000000000" pitchFamily="50" charset="-128"/>
                <a:hlinkClick r:id="rId12" action="ppaction://hlinksldjump"/>
              </a:rPr>
              <a:t>締め作業後の勤怠確認</a:t>
            </a:r>
            <a:endParaRPr lang="zh-TW" altLang="en-US" sz="2000" dirty="0">
              <a:latin typeface="游ゴシック Medium" panose="020B0500000000000000" pitchFamily="50" charset="-128"/>
              <a:ea typeface="游ゴシック Medium" panose="020B0500000000000000" pitchFamily="50" charset="-128"/>
            </a:endParaRPr>
          </a:p>
          <a:p>
            <a:r>
              <a:rPr lang="ja-JP" altLang="en-US" sz="2000" dirty="0">
                <a:latin typeface="游ゴシック Medium" panose="020B0500000000000000" pitchFamily="50" charset="-128"/>
                <a:ea typeface="游ゴシック Medium" panose="020B0500000000000000" pitchFamily="50" charset="-128"/>
              </a:rPr>
              <a:t>◆</a:t>
            </a:r>
            <a:r>
              <a:rPr kumimoji="1" lang="zh-TW" altLang="en-US" sz="2000" dirty="0">
                <a:latin typeface="游ゴシック Medium" panose="020B0500000000000000" pitchFamily="50" charset="-128"/>
                <a:ea typeface="游ゴシック Medium" panose="020B0500000000000000" pitchFamily="50" charset="-128"/>
                <a:hlinkClick r:id="rId13" action="ppaction://hlinksldjump"/>
              </a:rPr>
              <a:t>変更</a:t>
            </a:r>
            <a:r>
              <a:rPr kumimoji="1" lang="ja-JP" altLang="en-US" sz="2000" dirty="0">
                <a:latin typeface="游ゴシック Medium" panose="020B0500000000000000" pitchFamily="50" charset="-128"/>
                <a:ea typeface="游ゴシック Medium" panose="020B0500000000000000" pitchFamily="50" charset="-128"/>
                <a:hlinkClick r:id="rId13" action="ppaction://hlinksldjump"/>
              </a:rPr>
              <a:t>設定</a:t>
            </a:r>
            <a:r>
              <a:rPr kumimoji="1" lang="ja-JP" altLang="en-US" sz="2000" dirty="0">
                <a:latin typeface="游ゴシック Medium" panose="020B0500000000000000" pitchFamily="50" charset="-128"/>
                <a:ea typeface="游ゴシック Medium" panose="020B0500000000000000" pitchFamily="50" charset="-128"/>
              </a:rPr>
              <a:t>（</a:t>
            </a:r>
            <a:r>
              <a:rPr kumimoji="1" lang="zh-TW" altLang="en-US" sz="2000" dirty="0">
                <a:latin typeface="游ゴシック Medium" panose="020B0500000000000000" pitchFamily="50" charset="-128"/>
                <a:ea typeface="游ゴシック Medium" panose="020B0500000000000000" pitchFamily="50" charset="-128"/>
              </a:rPr>
              <a:t>随時</a:t>
            </a:r>
            <a:r>
              <a:rPr kumimoji="1" lang="ja-JP" altLang="en-US" sz="2000" dirty="0">
                <a:latin typeface="游ゴシック Medium" panose="020B0500000000000000" pitchFamily="50" charset="-128"/>
                <a:ea typeface="游ゴシック Medium" panose="020B0500000000000000" pitchFamily="50" charset="-128"/>
              </a:rPr>
              <a:t>）　　　　　　　　　　　　</a:t>
            </a:r>
            <a:r>
              <a:rPr kumimoji="1" lang="ja-JP" altLang="en-US" sz="2000" dirty="0">
                <a:solidFill>
                  <a:srgbClr val="FF0000"/>
                </a:solidFill>
                <a:latin typeface="游ゴシック Medium" panose="020B0500000000000000" pitchFamily="50" charset="-128"/>
                <a:ea typeface="游ゴシック Medium" panose="020B0500000000000000" pitchFamily="50" charset="-128"/>
              </a:rPr>
              <a:t>担当者：</a:t>
            </a:r>
            <a:endParaRPr kumimoji="1" lang="en-US" altLang="ja-JP" sz="2000" dirty="0">
              <a:solidFill>
                <a:srgbClr val="FF0000"/>
              </a:solidFill>
              <a:latin typeface="游ゴシック Medium" panose="020B0500000000000000" pitchFamily="50" charset="-128"/>
              <a:ea typeface="游ゴシック Medium" panose="020B0500000000000000" pitchFamily="50" charset="-128"/>
            </a:endParaRPr>
          </a:p>
          <a:p>
            <a:r>
              <a:rPr lang="ja-JP" altLang="en-US" sz="2000" dirty="0">
                <a:latin typeface="游ゴシック Medium" panose="020B0500000000000000" pitchFamily="50" charset="-128"/>
                <a:ea typeface="游ゴシック Medium" panose="020B0500000000000000" pitchFamily="50" charset="-128"/>
              </a:rPr>
              <a:t>◆</a:t>
            </a:r>
            <a:r>
              <a:rPr kumimoji="1" lang="ja-JP" altLang="en-US" sz="2000" dirty="0">
                <a:latin typeface="游ゴシック Medium" panose="020B0500000000000000" pitchFamily="50" charset="-128"/>
                <a:ea typeface="游ゴシック Medium" panose="020B0500000000000000" pitchFamily="50" charset="-128"/>
                <a:hlinkClick r:id="rId14" action="ppaction://hlinksldjump"/>
              </a:rPr>
              <a:t>最終承認済みの届出を削除する方法</a:t>
            </a:r>
            <a:r>
              <a:rPr kumimoji="1" lang="ja-JP" altLang="en-US" sz="2000" dirty="0">
                <a:latin typeface="游ゴシック Medium" panose="020B0500000000000000" pitchFamily="50" charset="-128"/>
                <a:ea typeface="游ゴシック Medium" panose="020B0500000000000000" pitchFamily="50" charset="-128"/>
              </a:rPr>
              <a:t>　　　　</a:t>
            </a:r>
            <a:r>
              <a:rPr kumimoji="1" lang="ja-JP" altLang="en-US" sz="2000" dirty="0">
                <a:solidFill>
                  <a:srgbClr val="FF0000"/>
                </a:solidFill>
                <a:latin typeface="游ゴシック Medium" panose="020B0500000000000000" pitchFamily="50" charset="-128"/>
                <a:ea typeface="游ゴシック Medium" panose="020B0500000000000000" pitchFamily="50" charset="-128"/>
              </a:rPr>
              <a:t>担当者：</a:t>
            </a:r>
            <a:endParaRPr kumimoji="1" lang="en-US" altLang="ja-JP" sz="2000" dirty="0">
              <a:solidFill>
                <a:srgbClr val="FF0000"/>
              </a:solidFill>
              <a:latin typeface="游ゴシック Medium" panose="020B0500000000000000" pitchFamily="50" charset="-128"/>
              <a:ea typeface="游ゴシック Medium" panose="020B0500000000000000" pitchFamily="50" charset="-128"/>
            </a:endParaRPr>
          </a:p>
          <a:p>
            <a:r>
              <a:rPr lang="ja-JP" altLang="en-US" sz="2000" dirty="0">
                <a:latin typeface="游ゴシック Medium" panose="020B0500000000000000" pitchFamily="50" charset="-128"/>
                <a:ea typeface="游ゴシック Medium" panose="020B0500000000000000" pitchFamily="50" charset="-128"/>
              </a:rPr>
              <a:t>　　　　　　　</a:t>
            </a:r>
            <a:endParaRPr kumimoji="1" lang="en-US" altLang="ja-JP" sz="2000" dirty="0">
              <a:latin typeface="游ゴシック Medium" panose="020B0500000000000000" pitchFamily="50" charset="-128"/>
              <a:ea typeface="游ゴシック Medium" panose="020B0500000000000000" pitchFamily="50" charset="-128"/>
            </a:endParaRPr>
          </a:p>
          <a:p>
            <a:r>
              <a:rPr lang="ja-JP" altLang="en-US" sz="2000" dirty="0">
                <a:latin typeface="游ゴシック Medium" panose="020B0500000000000000" pitchFamily="50" charset="-128"/>
                <a:ea typeface="游ゴシック Medium" panose="020B0500000000000000" pitchFamily="50" charset="-128"/>
              </a:rPr>
              <a:t>◆</a:t>
            </a:r>
            <a:r>
              <a:rPr lang="ja-JP" altLang="en-US" sz="2000" dirty="0">
                <a:latin typeface="游ゴシック Medium" panose="020B0500000000000000" pitchFamily="50" charset="-128"/>
                <a:ea typeface="游ゴシック Medium" panose="020B0500000000000000" pitchFamily="50" charset="-128"/>
                <a:hlinkClick r:id="rId15" action="ppaction://hlinksldjump"/>
              </a:rPr>
              <a:t>社員</a:t>
            </a:r>
            <a:r>
              <a:rPr kumimoji="1" lang="ja-JP" altLang="en-US" sz="2000" dirty="0">
                <a:latin typeface="游ゴシック Medium" panose="020B0500000000000000" pitchFamily="50" charset="-128"/>
                <a:ea typeface="游ゴシック Medium" panose="020B0500000000000000" pitchFamily="50" charset="-128"/>
              </a:rPr>
              <a:t>（</a:t>
            </a:r>
            <a:r>
              <a:rPr kumimoji="1" lang="zh-TW" altLang="en-US" sz="2000" dirty="0">
                <a:latin typeface="游ゴシック Medium" panose="020B0500000000000000" pitchFamily="50" charset="-128"/>
                <a:ea typeface="游ゴシック Medium" panose="020B0500000000000000" pitchFamily="50" charset="-128"/>
              </a:rPr>
              <a:t>随時</a:t>
            </a:r>
            <a:r>
              <a:rPr kumimoji="1" lang="ja-JP" altLang="en-US" sz="2000" dirty="0">
                <a:latin typeface="游ゴシック Medium" panose="020B0500000000000000" pitchFamily="50" charset="-128"/>
                <a:ea typeface="游ゴシック Medium" panose="020B0500000000000000" pitchFamily="50" charset="-128"/>
              </a:rPr>
              <a:t>）</a:t>
            </a:r>
            <a:endParaRPr kumimoji="1" lang="en-US" altLang="ja-JP" sz="2000" dirty="0">
              <a:latin typeface="游ゴシック Medium" panose="020B0500000000000000" pitchFamily="50" charset="-128"/>
              <a:ea typeface="游ゴシック Medium" panose="020B0500000000000000" pitchFamily="50" charset="-128"/>
            </a:endParaRPr>
          </a:p>
          <a:p>
            <a:r>
              <a:rPr lang="en-US" altLang="ja-JP" sz="2000" dirty="0">
                <a:latin typeface="游ゴシック Medium" panose="020B0500000000000000" pitchFamily="50" charset="-128"/>
                <a:ea typeface="游ゴシック Medium" panose="020B0500000000000000" pitchFamily="50" charset="-128"/>
              </a:rPr>
              <a:t>【</a:t>
            </a:r>
            <a:r>
              <a:rPr lang="ja-JP" altLang="en-US" sz="2000" dirty="0">
                <a:latin typeface="游ゴシック Medium" panose="020B0500000000000000" pitchFamily="50" charset="-128"/>
                <a:ea typeface="游ゴシック Medium" panose="020B0500000000000000" pitchFamily="50" charset="-128"/>
                <a:hlinkClick r:id="rId16" action="ppaction://hlinksldjump"/>
              </a:rPr>
              <a:t>社員打刻</a:t>
            </a:r>
            <a:r>
              <a:rPr lang="en-US" altLang="ja-JP" sz="2000" dirty="0">
                <a:latin typeface="游ゴシック Medium" panose="020B0500000000000000" pitchFamily="50" charset="-128"/>
                <a:ea typeface="游ゴシック Medium" panose="020B0500000000000000" pitchFamily="50" charset="-128"/>
              </a:rPr>
              <a:t>】</a:t>
            </a:r>
          </a:p>
          <a:p>
            <a:r>
              <a:rPr lang="en-US" altLang="ja-JP" sz="2000" dirty="0">
                <a:latin typeface="游ゴシック Medium" panose="020B0500000000000000" pitchFamily="50" charset="-128"/>
                <a:ea typeface="游ゴシック Medium" panose="020B0500000000000000" pitchFamily="50" charset="-128"/>
              </a:rPr>
              <a:t>【</a:t>
            </a:r>
            <a:r>
              <a:rPr lang="ja-JP" altLang="en-US" sz="2000" dirty="0">
                <a:latin typeface="游ゴシック Medium" panose="020B0500000000000000" pitchFamily="50" charset="-128"/>
                <a:ea typeface="游ゴシック Medium" panose="020B0500000000000000" pitchFamily="50" charset="-128"/>
                <a:hlinkClick r:id="rId15" action="ppaction://hlinksldjump"/>
              </a:rPr>
              <a:t>社員届出</a:t>
            </a:r>
            <a:r>
              <a:rPr lang="en-US" altLang="ja-JP" sz="2000" dirty="0">
                <a:latin typeface="游ゴシック Medium" panose="020B0500000000000000" pitchFamily="50" charset="-128"/>
                <a:ea typeface="游ゴシック Medium" panose="020B0500000000000000" pitchFamily="50" charset="-128"/>
              </a:rPr>
              <a:t>】</a:t>
            </a:r>
          </a:p>
          <a:p>
            <a:r>
              <a:rPr lang="en-US" altLang="ja-JP" sz="2000" dirty="0">
                <a:latin typeface="游ゴシック Medium" panose="020B0500000000000000" pitchFamily="50" charset="-128"/>
                <a:ea typeface="游ゴシック Medium" panose="020B0500000000000000" pitchFamily="50" charset="-128"/>
              </a:rPr>
              <a:t>【</a:t>
            </a:r>
            <a:r>
              <a:rPr lang="ja-JP" altLang="en-US" sz="2000" dirty="0">
                <a:latin typeface="游ゴシック Medium" panose="020B0500000000000000" pitchFamily="50" charset="-128"/>
                <a:ea typeface="游ゴシック Medium" panose="020B0500000000000000" pitchFamily="50" charset="-128"/>
                <a:hlinkClick r:id="rId17" action="ppaction://hlinksldjump"/>
              </a:rPr>
              <a:t>社員確認</a:t>
            </a:r>
            <a:r>
              <a:rPr lang="en-US" altLang="ja-JP" sz="2000" dirty="0">
                <a:latin typeface="游ゴシック Medium" panose="020B0500000000000000" pitchFamily="50" charset="-128"/>
                <a:ea typeface="游ゴシック Medium" panose="020B0500000000000000" pitchFamily="50" charset="-128"/>
              </a:rPr>
              <a:t>】</a:t>
            </a:r>
          </a:p>
        </p:txBody>
      </p:sp>
      <p:sp>
        <p:nvSpPr>
          <p:cNvPr id="2" name="スライド番号プレースホルダー 7">
            <a:extLst>
              <a:ext uri="{FF2B5EF4-FFF2-40B4-BE49-F238E27FC236}">
                <a16:creationId xmlns:a16="http://schemas.microsoft.com/office/drawing/2014/main" id="{5294EBC7-9EEC-E814-8235-1D4BD7087371}"/>
              </a:ext>
            </a:extLst>
          </p:cNvPr>
          <p:cNvSpPr>
            <a:spLocks noGrp="1"/>
          </p:cNvSpPr>
          <p:nvPr>
            <p:ph type="sldNum" sz="quarter" idx="4"/>
          </p:nvPr>
        </p:nvSpPr>
        <p:spPr>
          <a:xfrm>
            <a:off x="6553200" y="6453336"/>
            <a:ext cx="2133600" cy="365125"/>
          </a:xfrm>
          <a:prstGeom prst="rect">
            <a:avLst/>
          </a:prstGeom>
        </p:spPr>
        <p:txBody>
          <a:bodyPr/>
          <a:lstStyle/>
          <a:p>
            <a:pPr>
              <a:defRPr/>
            </a:pPr>
            <a:fld id="{EC543F9D-35F5-4A0B-BB89-F3C2A9020B28}" type="slidenum">
              <a:rPr lang="en-US" altLang="ja-JP"/>
              <a:pPr>
                <a:defRPr/>
              </a:pPr>
              <a:t>2</a:t>
            </a:fld>
            <a:endParaRPr lang="en-US" altLang="ja-JP" dirty="0"/>
          </a:p>
        </p:txBody>
      </p:sp>
    </p:spTree>
    <p:extLst>
      <p:ext uri="{BB962C8B-B14F-4D97-AF65-F5344CB8AC3E}">
        <p14:creationId xmlns:p14="http://schemas.microsoft.com/office/powerpoint/2010/main" val="818472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06BEECE-8B0A-441F-9CCB-CEB7423DC587}"/>
              </a:ext>
            </a:extLst>
          </p:cNvPr>
          <p:cNvPicPr>
            <a:picLocks noChangeAspect="1"/>
          </p:cNvPicPr>
          <p:nvPr/>
        </p:nvPicPr>
        <p:blipFill>
          <a:blip r:embed="rId2"/>
          <a:stretch>
            <a:fillRect/>
          </a:stretch>
        </p:blipFill>
        <p:spPr>
          <a:xfrm>
            <a:off x="611560" y="2305358"/>
            <a:ext cx="4907612" cy="1987611"/>
          </a:xfrm>
          <a:prstGeom prst="rect">
            <a:avLst/>
          </a:prstGeom>
        </p:spPr>
      </p:pic>
      <p:pic>
        <p:nvPicPr>
          <p:cNvPr id="3" name="図 2">
            <a:extLst>
              <a:ext uri="{FF2B5EF4-FFF2-40B4-BE49-F238E27FC236}">
                <a16:creationId xmlns:a16="http://schemas.microsoft.com/office/drawing/2014/main" id="{FBEF9EDF-6F8E-453F-A7FD-14F998B3B9E1}"/>
              </a:ext>
            </a:extLst>
          </p:cNvPr>
          <p:cNvPicPr>
            <a:picLocks noChangeAspect="1"/>
          </p:cNvPicPr>
          <p:nvPr/>
        </p:nvPicPr>
        <p:blipFill>
          <a:blip r:embed="rId3"/>
          <a:stretch>
            <a:fillRect/>
          </a:stretch>
        </p:blipFill>
        <p:spPr>
          <a:xfrm>
            <a:off x="4506099" y="3910966"/>
            <a:ext cx="4200996" cy="2348739"/>
          </a:xfrm>
          <a:prstGeom prst="rect">
            <a:avLst/>
          </a:prstGeom>
        </p:spPr>
      </p:pic>
      <p:sp>
        <p:nvSpPr>
          <p:cNvPr id="6" name="タイトル 5"/>
          <p:cNvSpPr>
            <a:spLocks/>
          </p:cNvSpPr>
          <p:nvPr/>
        </p:nvSpPr>
        <p:spPr>
          <a:xfrm>
            <a:off x="539552" y="549274"/>
            <a:ext cx="8147247" cy="54720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3</a:t>
            </a: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）社員台帳閲覧画面で、≪編集≫をクリックすることで、ネット</a:t>
            </a:r>
            <a: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de</a:t>
            </a: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台帳内の情報を編集することができます。</a:t>
            </a: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4</a:t>
            </a: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）社員台帳登録画面にて≪退社年月日≫を入力し、 ≪登録≫をクリックしてください。</a:t>
            </a:r>
            <a:endParaRPr kumimoji="1" lang="ja-JP" altLang="en-US"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endParaRPr>
          </a:p>
        </p:txBody>
      </p:sp>
      <p:sp>
        <p:nvSpPr>
          <p:cNvPr id="5" name="円/楕円 4"/>
          <p:cNvSpPr/>
          <p:nvPr/>
        </p:nvSpPr>
        <p:spPr>
          <a:xfrm>
            <a:off x="7092280" y="3910966"/>
            <a:ext cx="720080" cy="528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8" name="四角形: 角を丸くする 7">
            <a:extLst>
              <a:ext uri="{FF2B5EF4-FFF2-40B4-BE49-F238E27FC236}">
                <a16:creationId xmlns:a16="http://schemas.microsoft.com/office/drawing/2014/main" id="{64CD1EA5-4889-432D-9D71-7AB8F9509978}"/>
              </a:ext>
            </a:extLst>
          </p:cNvPr>
          <p:cNvSpPr/>
          <p:nvPr/>
        </p:nvSpPr>
        <p:spPr>
          <a:xfrm>
            <a:off x="3719765" y="2492896"/>
            <a:ext cx="754676"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18" name="四角形: 角を丸くする 17">
            <a:extLst>
              <a:ext uri="{FF2B5EF4-FFF2-40B4-BE49-F238E27FC236}">
                <a16:creationId xmlns:a16="http://schemas.microsoft.com/office/drawing/2014/main" id="{5251984A-1D91-47B3-8776-DDF115D4D7A1}"/>
              </a:ext>
            </a:extLst>
          </p:cNvPr>
          <p:cNvSpPr/>
          <p:nvPr/>
        </p:nvSpPr>
        <p:spPr>
          <a:xfrm>
            <a:off x="4506099" y="5973815"/>
            <a:ext cx="1477573" cy="25548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9" name="矢印: 上向き折線 8">
            <a:extLst>
              <a:ext uri="{FF2B5EF4-FFF2-40B4-BE49-F238E27FC236}">
                <a16:creationId xmlns:a16="http://schemas.microsoft.com/office/drawing/2014/main" id="{D9F24823-2868-4859-BB72-3F8AAD0E49F6}"/>
              </a:ext>
            </a:extLst>
          </p:cNvPr>
          <p:cNvSpPr/>
          <p:nvPr/>
        </p:nvSpPr>
        <p:spPr>
          <a:xfrm rot="5400000">
            <a:off x="2988242" y="4334318"/>
            <a:ext cx="1048913" cy="1398522"/>
          </a:xfrm>
          <a:prstGeom prst="bentUpArrow">
            <a:avLst>
              <a:gd name="adj1" fmla="val 25000"/>
              <a:gd name="adj2" fmla="val 25000"/>
              <a:gd name="adj3" fmla="val 306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4" name="タイトル 3">
            <a:extLst>
              <a:ext uri="{FF2B5EF4-FFF2-40B4-BE49-F238E27FC236}">
                <a16:creationId xmlns:a16="http://schemas.microsoft.com/office/drawing/2014/main" id="{97484E70-F712-5002-8879-CD13DA3DA47E}"/>
              </a:ext>
            </a:extLst>
          </p:cNvPr>
          <p:cNvSpPr txBox="1">
            <a:spLocks noGrp="1"/>
          </p:cNvSpPr>
          <p:nvPr>
            <p:ph type="title" idx="4294967295"/>
          </p:nvPr>
        </p:nvSpPr>
        <p:spPr>
          <a:xfrm>
            <a:off x="251520" y="116632"/>
            <a:ext cx="835292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退社登録</a:t>
            </a:r>
            <a:r>
              <a:rPr kumimoji="1" lang="en-US" altLang="ja-JP"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endPar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7" name="スライド番号プレースホルダー 7">
            <a:extLst>
              <a:ext uri="{FF2B5EF4-FFF2-40B4-BE49-F238E27FC236}">
                <a16:creationId xmlns:a16="http://schemas.microsoft.com/office/drawing/2014/main" id="{EE77B3AA-D5FD-6EAC-FAB7-A8C89D4123E1}"/>
              </a:ext>
            </a:extLst>
          </p:cNvPr>
          <p:cNvSpPr>
            <a:spLocks noGrp="1"/>
          </p:cNvSpPr>
          <p:nvPr>
            <p:ph type="sldNum" sz="quarter" idx="4"/>
          </p:nvPr>
        </p:nvSpPr>
        <p:spPr>
          <a:xfrm>
            <a:off x="6553200" y="6453336"/>
            <a:ext cx="2133600" cy="365125"/>
          </a:xfrm>
          <a:prstGeom prst="rect">
            <a:avLst/>
          </a:prstGeom>
        </p:spPr>
        <p:txBody>
          <a:bodyPr/>
          <a:lstStyle/>
          <a:p>
            <a:pPr>
              <a:defRPr/>
            </a:pPr>
            <a:fld id="{EC543F9D-35F5-4A0B-BB89-F3C2A9020B28}" type="slidenum">
              <a:rPr lang="en-US" altLang="ja-JP"/>
              <a:pPr>
                <a:defRPr/>
              </a:pPr>
              <a:t>20</a:t>
            </a:fld>
            <a:endParaRPr lang="en-US" altLang="ja-JP" dirty="0"/>
          </a:p>
        </p:txBody>
      </p:sp>
    </p:spTree>
    <p:extLst>
      <p:ext uri="{BB962C8B-B14F-4D97-AF65-F5344CB8AC3E}">
        <p14:creationId xmlns:p14="http://schemas.microsoft.com/office/powerpoint/2010/main" val="3632785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p:cNvSpPr>
          <p:nvPr/>
        </p:nvSpPr>
        <p:spPr>
          <a:xfrm>
            <a:off x="539552" y="620688"/>
            <a:ext cx="8219256" cy="56886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① 従業員就業情報登録</a:t>
            </a:r>
            <a:r>
              <a:rPr kumimoji="1" lang="ja-JP" altLang="en-US" sz="16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･･･≪退社後≫</a:t>
            </a:r>
            <a:br>
              <a:rPr kumimoji="1" lang="en-US" altLang="ja-JP" sz="16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ja-JP" altLang="en-US" sz="16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★個人設定</a:t>
            </a: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１）　「ネット</a:t>
            </a:r>
            <a: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de</a:t>
            </a: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就業」のアイコン　　　　　をクリックすると、ネット</a:t>
            </a:r>
            <a: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de</a:t>
            </a: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就業のトップ画面が表示されます。　</a:t>
            </a: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２）　マスタメニューの≪従業員≫をクリック後、部署・従業員を選択し、≪表示≫をクリックします。</a:t>
            </a: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　　　（１人ずつ行って下さい）</a:t>
            </a: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２）　「雇用状態」を「退職」に変更した後、≪登録≫をクリックします。　</a:t>
            </a: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　　</a:t>
            </a: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endParaRPr kumimoji="1" lang="ja-JP" altLang="en-US"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endParaRPr>
          </a:p>
        </p:txBody>
      </p:sp>
      <p:pic>
        <p:nvPicPr>
          <p:cNvPr id="8" name="図 7"/>
          <p:cNvPicPr>
            <a:picLocks noChangeAspect="1"/>
          </p:cNvPicPr>
          <p:nvPr/>
        </p:nvPicPr>
        <p:blipFill>
          <a:blip r:embed="rId2"/>
          <a:stretch>
            <a:fillRect/>
          </a:stretch>
        </p:blipFill>
        <p:spPr>
          <a:xfrm>
            <a:off x="899592" y="2348880"/>
            <a:ext cx="5539408" cy="1944216"/>
          </a:xfrm>
          <a:prstGeom prst="rect">
            <a:avLst/>
          </a:prstGeom>
        </p:spPr>
      </p:pic>
      <p:sp>
        <p:nvSpPr>
          <p:cNvPr id="9" name="円/楕円 8"/>
          <p:cNvSpPr/>
          <p:nvPr/>
        </p:nvSpPr>
        <p:spPr>
          <a:xfrm>
            <a:off x="4211960" y="4005064"/>
            <a:ext cx="64807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pic>
        <p:nvPicPr>
          <p:cNvPr id="10" name="図 9"/>
          <p:cNvPicPr>
            <a:picLocks noChangeAspect="1"/>
          </p:cNvPicPr>
          <p:nvPr/>
        </p:nvPicPr>
        <p:blipFill rotWithShape="1">
          <a:blip r:embed="rId3"/>
          <a:srcRect l="-2374" t="35423" r="-4917" b="48769"/>
          <a:stretch/>
        </p:blipFill>
        <p:spPr>
          <a:xfrm>
            <a:off x="467544" y="4860957"/>
            <a:ext cx="7880043" cy="1376355"/>
          </a:xfrm>
          <a:prstGeom prst="rect">
            <a:avLst/>
          </a:prstGeom>
        </p:spPr>
      </p:pic>
      <p:cxnSp>
        <p:nvCxnSpPr>
          <p:cNvPr id="4" name="直線矢印コネクタ 3"/>
          <p:cNvCxnSpPr/>
          <p:nvPr/>
        </p:nvCxnSpPr>
        <p:spPr>
          <a:xfrm>
            <a:off x="2483768" y="4725144"/>
            <a:ext cx="1008112" cy="86409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円/楕円 6"/>
          <p:cNvSpPr/>
          <p:nvPr/>
        </p:nvSpPr>
        <p:spPr>
          <a:xfrm>
            <a:off x="3491880" y="5517232"/>
            <a:ext cx="72008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11" name="角丸四角形 10"/>
          <p:cNvSpPr/>
          <p:nvPr/>
        </p:nvSpPr>
        <p:spPr>
          <a:xfrm>
            <a:off x="683568" y="5517232"/>
            <a:ext cx="1152128" cy="432048"/>
          </a:xfrm>
          <a:prstGeom prst="roundRect">
            <a:avLst/>
          </a:prstGeom>
          <a:no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14" name="タイトル 13"/>
          <p:cNvSpPr txBox="1">
            <a:spLocks noGrp="1"/>
          </p:cNvSpPr>
          <p:nvPr>
            <p:ph type="title" idx="4294967295"/>
          </p:nvPr>
        </p:nvSpPr>
        <p:spPr>
          <a:xfrm>
            <a:off x="251520" y="148570"/>
            <a:ext cx="835292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停止設定</a:t>
            </a:r>
            <a:r>
              <a:rPr kumimoji="1" lang="en-US" altLang="ja-JP"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endPar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endParaRPr>
          </a:p>
        </p:txBody>
      </p:sp>
      <p:pic>
        <p:nvPicPr>
          <p:cNvPr id="15" name="図 14">
            <a:extLst>
              <a:ext uri="{FF2B5EF4-FFF2-40B4-BE49-F238E27FC236}">
                <a16:creationId xmlns:a16="http://schemas.microsoft.com/office/drawing/2014/main" id="{C5CDE882-7586-4DC9-9D94-0384ABC531E1}"/>
              </a:ext>
            </a:extLst>
          </p:cNvPr>
          <p:cNvPicPr>
            <a:picLocks noChangeAspect="1"/>
          </p:cNvPicPr>
          <p:nvPr/>
        </p:nvPicPr>
        <p:blipFill>
          <a:blip r:embed="rId4"/>
          <a:stretch>
            <a:fillRect/>
          </a:stretch>
        </p:blipFill>
        <p:spPr>
          <a:xfrm>
            <a:off x="3183650" y="1288013"/>
            <a:ext cx="616459" cy="648072"/>
          </a:xfrm>
          <a:prstGeom prst="rect">
            <a:avLst/>
          </a:prstGeom>
        </p:spPr>
      </p:pic>
      <p:sp>
        <p:nvSpPr>
          <p:cNvPr id="2" name="スライド番号プレースホルダー 7">
            <a:extLst>
              <a:ext uri="{FF2B5EF4-FFF2-40B4-BE49-F238E27FC236}">
                <a16:creationId xmlns:a16="http://schemas.microsoft.com/office/drawing/2014/main" id="{ED5A9089-5232-08E0-4E2C-9C4268773A81}"/>
              </a:ext>
            </a:extLst>
          </p:cNvPr>
          <p:cNvSpPr>
            <a:spLocks noGrp="1"/>
          </p:cNvSpPr>
          <p:nvPr>
            <p:ph type="sldNum" sz="quarter" idx="4"/>
          </p:nvPr>
        </p:nvSpPr>
        <p:spPr>
          <a:xfrm>
            <a:off x="6553200" y="6453336"/>
            <a:ext cx="2133600" cy="365125"/>
          </a:xfrm>
          <a:prstGeom prst="rect">
            <a:avLst/>
          </a:prstGeom>
        </p:spPr>
        <p:txBody>
          <a:bodyPr/>
          <a:lstStyle/>
          <a:p>
            <a:pPr>
              <a:defRPr/>
            </a:pPr>
            <a:fld id="{EC543F9D-35F5-4A0B-BB89-F3C2A9020B28}" type="slidenum">
              <a:rPr lang="en-US" altLang="ja-JP"/>
              <a:pPr>
                <a:defRPr/>
              </a:pPr>
              <a:t>21</a:t>
            </a:fld>
            <a:endParaRPr lang="en-US" altLang="ja-JP" dirty="0"/>
          </a:p>
        </p:txBody>
      </p:sp>
    </p:spTree>
    <p:extLst>
      <p:ext uri="{BB962C8B-B14F-4D97-AF65-F5344CB8AC3E}">
        <p14:creationId xmlns:p14="http://schemas.microsoft.com/office/powerpoint/2010/main" val="563373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a:blip r:embed="rId2"/>
          <a:stretch>
            <a:fillRect/>
          </a:stretch>
        </p:blipFill>
        <p:spPr>
          <a:xfrm>
            <a:off x="971600" y="1683718"/>
            <a:ext cx="7155228" cy="4625602"/>
          </a:xfrm>
          <a:prstGeom prst="rect">
            <a:avLst/>
          </a:prstGeom>
        </p:spPr>
      </p:pic>
      <p:sp>
        <p:nvSpPr>
          <p:cNvPr id="21" name="タイトル 5"/>
          <p:cNvSpPr txBox="1">
            <a:spLocks/>
          </p:cNvSpPr>
          <p:nvPr/>
        </p:nvSpPr>
        <p:spPr>
          <a:xfrm>
            <a:off x="467544" y="603598"/>
            <a:ext cx="8219256" cy="4536504"/>
          </a:xfrm>
          <a:prstGeom prst="rect">
            <a:avLst/>
          </a:prstGeom>
        </p:spPr>
        <p:txBody>
          <a:bodyPr vert="horz" lIns="91440" tIns="45720" rIns="91440" bIns="45720" rtlCol="0" anchor="t">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a:latin typeface="游ゴシック Medium" panose="020B0500000000000000" pitchFamily="50" charset="-128"/>
                <a:ea typeface="游ゴシック Medium" panose="020B0500000000000000" pitchFamily="50" charset="-128"/>
              </a:rPr>
              <a:t>② </a:t>
            </a:r>
            <a:r>
              <a:rPr lang="en-US" altLang="ja-JP" sz="2000" dirty="0">
                <a:latin typeface="游ゴシック Medium" panose="020B0500000000000000" pitchFamily="50" charset="-128"/>
                <a:ea typeface="游ゴシック Medium" panose="020B0500000000000000" pitchFamily="50" charset="-128"/>
              </a:rPr>
              <a:t>ID</a:t>
            </a:r>
            <a:r>
              <a:rPr lang="ja-JP" altLang="en-US" sz="2000" dirty="0">
                <a:latin typeface="游ゴシック Medium" panose="020B0500000000000000" pitchFamily="50" charset="-128"/>
                <a:ea typeface="游ゴシック Medium" panose="020B0500000000000000" pitchFamily="50" charset="-128"/>
              </a:rPr>
              <a:t>無効化</a:t>
            </a:r>
            <a:r>
              <a:rPr lang="ja-JP" altLang="en-US" sz="1600" dirty="0">
                <a:latin typeface="游ゴシック Medium" panose="020B0500000000000000" pitchFamily="50" charset="-128"/>
                <a:ea typeface="游ゴシック Medium" panose="020B0500000000000000" pitchFamily="50" charset="-128"/>
              </a:rPr>
              <a:t>･･･≪退社 数か月後≫</a:t>
            </a:r>
            <a:br>
              <a:rPr lang="en-US" altLang="ja-JP" sz="1800" dirty="0">
                <a:latin typeface="游ゴシック Medium" panose="020B0500000000000000" pitchFamily="50" charset="-128"/>
                <a:ea typeface="游ゴシック Medium" panose="020B0500000000000000" pitchFamily="50" charset="-128"/>
              </a:rPr>
            </a:br>
            <a:endParaRPr lang="en-US" altLang="ja-JP" sz="1400" dirty="0">
              <a:latin typeface="游ゴシック Medium" panose="020B0500000000000000" pitchFamily="50" charset="-128"/>
              <a:ea typeface="游ゴシック Medium" panose="020B0500000000000000" pitchFamily="50" charset="-128"/>
            </a:endParaRPr>
          </a:p>
          <a:p>
            <a:pPr algn="l"/>
            <a:r>
              <a:rPr lang="ja-JP" altLang="en-US" sz="1200" dirty="0">
                <a:latin typeface="游ゴシック Medium" panose="020B0500000000000000" pitchFamily="50" charset="-128"/>
                <a:ea typeface="游ゴシック Medium" panose="020B0500000000000000" pitchFamily="50" charset="-128"/>
              </a:rPr>
              <a:t>１）従業員を選択し、≪権限変更≫クリックします。</a:t>
            </a:r>
            <a:br>
              <a:rPr lang="en-US" altLang="ja-JP" sz="1200" dirty="0">
                <a:latin typeface="游ゴシック Medium" panose="020B0500000000000000" pitchFamily="50" charset="-128"/>
                <a:ea typeface="游ゴシック Medium" panose="020B0500000000000000" pitchFamily="50" charset="-128"/>
              </a:rPr>
            </a:br>
            <a:endParaRPr lang="ja-JP" altLang="en-US" sz="1200" dirty="0">
              <a:latin typeface="游ゴシック Medium" panose="020B0500000000000000" pitchFamily="50" charset="-128"/>
              <a:ea typeface="游ゴシック Medium" panose="020B0500000000000000" pitchFamily="50" charset="-128"/>
            </a:endParaRPr>
          </a:p>
        </p:txBody>
      </p:sp>
      <p:sp>
        <p:nvSpPr>
          <p:cNvPr id="4" name="円/楕円 3"/>
          <p:cNvSpPr/>
          <p:nvPr/>
        </p:nvSpPr>
        <p:spPr>
          <a:xfrm>
            <a:off x="2483768" y="4437112"/>
            <a:ext cx="57606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24" name="円/楕円 23"/>
          <p:cNvSpPr/>
          <p:nvPr/>
        </p:nvSpPr>
        <p:spPr>
          <a:xfrm>
            <a:off x="6012160" y="3140968"/>
            <a:ext cx="57606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7" name="右矢印 6"/>
          <p:cNvSpPr/>
          <p:nvPr/>
        </p:nvSpPr>
        <p:spPr>
          <a:xfrm rot="20425982" flipV="1">
            <a:off x="3061997" y="3943960"/>
            <a:ext cx="3095342" cy="116646"/>
          </a:xfrm>
          <a:prstGeom prst="rightArrow">
            <a:avLst/>
          </a:prstGeom>
          <a:solidFill>
            <a:srgbClr val="FF717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27" name="四角形吹き出し 26"/>
          <p:cNvSpPr/>
          <p:nvPr/>
        </p:nvSpPr>
        <p:spPr>
          <a:xfrm>
            <a:off x="5076056" y="4996086"/>
            <a:ext cx="3096344" cy="792088"/>
          </a:xfrm>
          <a:prstGeom prst="wedgeRectCallout">
            <a:avLst>
              <a:gd name="adj1" fmla="val -41528"/>
              <a:gd name="adj2" fmla="val 69301"/>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solidFill>
                  <a:schemeClr val="accent6">
                    <a:lumMod val="75000"/>
                  </a:schemeClr>
                </a:solidFill>
                <a:latin typeface="游ゴシック Medium" panose="020B0500000000000000" pitchFamily="50" charset="-128"/>
                <a:ea typeface="游ゴシック Medium" panose="020B0500000000000000" pitchFamily="50" charset="-128"/>
              </a:rPr>
              <a:t>ご注意ください！！</a:t>
            </a:r>
            <a:endParaRPr kumimoji="1" lang="en-US" altLang="ja-JP" sz="1200" b="1" dirty="0">
              <a:solidFill>
                <a:schemeClr val="accent6">
                  <a:lumMod val="75000"/>
                </a:schemeClr>
              </a:solidFill>
              <a:latin typeface="游ゴシック Medium" panose="020B0500000000000000" pitchFamily="50" charset="-128"/>
              <a:ea typeface="游ゴシック Medium" panose="020B0500000000000000" pitchFamily="50" charset="-128"/>
            </a:endParaRPr>
          </a:p>
          <a:p>
            <a:pPr algn="ctr"/>
            <a:r>
              <a:rPr lang="ja-JP" altLang="en-US" sz="1200" dirty="0">
                <a:solidFill>
                  <a:schemeClr val="accent6">
                    <a:lumMod val="75000"/>
                  </a:schemeClr>
                </a:solidFill>
                <a:latin typeface="游ゴシック Medium" panose="020B0500000000000000" pitchFamily="50" charset="-128"/>
                <a:ea typeface="游ゴシック Medium" panose="020B0500000000000000" pitchFamily="50" charset="-128"/>
              </a:rPr>
              <a:t>≪</a:t>
            </a:r>
            <a:r>
              <a:rPr kumimoji="1" lang="ja-JP" altLang="en-US" sz="1200" dirty="0">
                <a:solidFill>
                  <a:schemeClr val="accent6">
                    <a:lumMod val="75000"/>
                  </a:schemeClr>
                </a:solidFill>
                <a:latin typeface="游ゴシック Medium" panose="020B0500000000000000" pitchFamily="50" charset="-128"/>
                <a:ea typeface="游ゴシック Medium" panose="020B0500000000000000" pitchFamily="50" charset="-128"/>
              </a:rPr>
              <a:t>ログイン</a:t>
            </a:r>
            <a:r>
              <a:rPr kumimoji="1" lang="en-US" altLang="ja-JP" sz="1200" dirty="0">
                <a:solidFill>
                  <a:schemeClr val="accent6">
                    <a:lumMod val="75000"/>
                  </a:schemeClr>
                </a:solidFill>
                <a:latin typeface="游ゴシック Medium" panose="020B0500000000000000" pitchFamily="50" charset="-128"/>
                <a:ea typeface="游ゴシック Medium" panose="020B0500000000000000" pitchFamily="50" charset="-128"/>
              </a:rPr>
              <a:t>ID</a:t>
            </a:r>
            <a:r>
              <a:rPr kumimoji="1" lang="ja-JP" altLang="en-US" sz="1200" dirty="0">
                <a:solidFill>
                  <a:schemeClr val="accent6">
                    <a:lumMod val="75000"/>
                  </a:schemeClr>
                </a:solidFill>
                <a:latin typeface="游ゴシック Medium" panose="020B0500000000000000" pitchFamily="50" charset="-128"/>
                <a:ea typeface="游ゴシック Medium" panose="020B0500000000000000" pitchFamily="50" charset="-128"/>
              </a:rPr>
              <a:t>削除≫は、個人データが全て削除となります。</a:t>
            </a:r>
            <a:endParaRPr kumimoji="1" lang="en-US" altLang="ja-JP" sz="1200" dirty="0">
              <a:solidFill>
                <a:schemeClr val="accent6">
                  <a:lumMod val="75000"/>
                </a:schemeClr>
              </a:solidFill>
              <a:latin typeface="游ゴシック Medium" panose="020B0500000000000000" pitchFamily="50" charset="-128"/>
              <a:ea typeface="游ゴシック Medium" panose="020B0500000000000000" pitchFamily="50" charset="-128"/>
            </a:endParaRPr>
          </a:p>
        </p:txBody>
      </p:sp>
      <p:sp>
        <p:nvSpPr>
          <p:cNvPr id="2" name="タイトル 1">
            <a:extLst>
              <a:ext uri="{FF2B5EF4-FFF2-40B4-BE49-F238E27FC236}">
                <a16:creationId xmlns:a16="http://schemas.microsoft.com/office/drawing/2014/main" id="{45F95ADB-C2C0-E14E-67C7-D29BA8EEF03A}"/>
              </a:ext>
            </a:extLst>
          </p:cNvPr>
          <p:cNvSpPr txBox="1">
            <a:spLocks noGrp="1"/>
          </p:cNvSpPr>
          <p:nvPr>
            <p:ph type="title" idx="4294967295"/>
          </p:nvPr>
        </p:nvSpPr>
        <p:spPr>
          <a:xfrm>
            <a:off x="251520" y="148570"/>
            <a:ext cx="835292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停止設定</a:t>
            </a:r>
            <a:r>
              <a:rPr kumimoji="1" lang="en-US" altLang="ja-JP"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endPar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3" name="スライド番号プレースホルダー 7">
            <a:extLst>
              <a:ext uri="{FF2B5EF4-FFF2-40B4-BE49-F238E27FC236}">
                <a16:creationId xmlns:a16="http://schemas.microsoft.com/office/drawing/2014/main" id="{EB6098A6-66EE-C806-82D4-62B8F8E52315}"/>
              </a:ext>
            </a:extLst>
          </p:cNvPr>
          <p:cNvSpPr>
            <a:spLocks noGrp="1"/>
          </p:cNvSpPr>
          <p:nvPr>
            <p:ph type="sldNum" sz="quarter" idx="4"/>
          </p:nvPr>
        </p:nvSpPr>
        <p:spPr>
          <a:xfrm>
            <a:off x="6553200" y="6453336"/>
            <a:ext cx="2133600" cy="365125"/>
          </a:xfrm>
          <a:prstGeom prst="rect">
            <a:avLst/>
          </a:prstGeom>
        </p:spPr>
        <p:txBody>
          <a:bodyPr/>
          <a:lstStyle/>
          <a:p>
            <a:pPr>
              <a:defRPr/>
            </a:pPr>
            <a:fld id="{EC543F9D-35F5-4A0B-BB89-F3C2A9020B28}" type="slidenum">
              <a:rPr lang="en-US" altLang="ja-JP"/>
              <a:pPr>
                <a:defRPr/>
              </a:pPr>
              <a:t>22</a:t>
            </a:fld>
            <a:endParaRPr lang="en-US" altLang="ja-JP" dirty="0"/>
          </a:p>
        </p:txBody>
      </p:sp>
    </p:spTree>
    <p:extLst>
      <p:ext uri="{BB962C8B-B14F-4D97-AF65-F5344CB8AC3E}">
        <p14:creationId xmlns:p14="http://schemas.microsoft.com/office/powerpoint/2010/main" val="2923112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srcRect l="172" t="20522" r="1"/>
          <a:stretch/>
        </p:blipFill>
        <p:spPr>
          <a:xfrm>
            <a:off x="827584" y="1700808"/>
            <a:ext cx="7479167" cy="1481654"/>
          </a:xfrm>
          <a:prstGeom prst="rect">
            <a:avLst/>
          </a:prstGeom>
        </p:spPr>
      </p:pic>
      <p:sp>
        <p:nvSpPr>
          <p:cNvPr id="6" name="タイトル 5"/>
          <p:cNvSpPr>
            <a:spLocks/>
          </p:cNvSpPr>
          <p:nvPr/>
        </p:nvSpPr>
        <p:spPr>
          <a:xfrm>
            <a:off x="539552" y="908720"/>
            <a:ext cx="8219256" cy="51125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２）確認画面で、従業員の権限を「無効」を選択し、≪確定≫をクリックします。</a:t>
            </a: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     </a:t>
            </a:r>
            <a:endParaRPr kumimoji="1" lang="ja-JP" altLang="en-US"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endParaRPr>
          </a:p>
        </p:txBody>
      </p:sp>
      <p:sp>
        <p:nvSpPr>
          <p:cNvPr id="5" name="円/楕円 4"/>
          <p:cNvSpPr/>
          <p:nvPr/>
        </p:nvSpPr>
        <p:spPr>
          <a:xfrm>
            <a:off x="6228184" y="2636912"/>
            <a:ext cx="864096"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4" name="円/楕円 3"/>
          <p:cNvSpPr/>
          <p:nvPr/>
        </p:nvSpPr>
        <p:spPr>
          <a:xfrm>
            <a:off x="4499992" y="2060848"/>
            <a:ext cx="1080120"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cxnSp>
        <p:nvCxnSpPr>
          <p:cNvPr id="10" name="直線矢印コネクタ 9"/>
          <p:cNvCxnSpPr/>
          <p:nvPr/>
        </p:nvCxnSpPr>
        <p:spPr>
          <a:xfrm>
            <a:off x="3347864" y="1340768"/>
            <a:ext cx="1296144" cy="79208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角丸四角形 18"/>
          <p:cNvSpPr/>
          <p:nvPr/>
        </p:nvSpPr>
        <p:spPr>
          <a:xfrm>
            <a:off x="1043608" y="3789040"/>
            <a:ext cx="7128792" cy="1080120"/>
          </a:xfrm>
          <a:prstGeom prst="roundRect">
            <a:avLst/>
          </a:prstGeom>
          <a:noFill/>
          <a:ln cmpd="sng">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20" name="テキスト ボックス 19"/>
          <p:cNvSpPr txBox="1"/>
          <p:nvPr/>
        </p:nvSpPr>
        <p:spPr>
          <a:xfrm>
            <a:off x="1115616" y="3933056"/>
            <a:ext cx="6912768" cy="1015663"/>
          </a:xfrm>
          <a:prstGeom prst="rect">
            <a:avLst/>
          </a:prstGeom>
          <a:noFill/>
        </p:spPr>
        <p:txBody>
          <a:bodyPr wrap="square" rtlCol="0">
            <a:spAutoFit/>
          </a:bodyPr>
          <a:lstStyle/>
          <a:p>
            <a:r>
              <a:rPr lang="ja-JP" altLang="en-US" sz="1500" dirty="0">
                <a:solidFill>
                  <a:schemeClr val="accent6">
                    <a:lumMod val="75000"/>
                  </a:schemeClr>
                </a:solidFill>
                <a:latin typeface="游ゴシック Medium" panose="020B0500000000000000" pitchFamily="50" charset="-128"/>
                <a:ea typeface="游ゴシック Medium" panose="020B0500000000000000" pitchFamily="50" charset="-128"/>
              </a:rPr>
              <a:t>「無効」で登録した場合、ご本人がシステムにログインできなくなります。</a:t>
            </a:r>
            <a:endParaRPr lang="en-US" altLang="ja-JP" sz="1500" dirty="0">
              <a:solidFill>
                <a:schemeClr val="accent6">
                  <a:lumMod val="75000"/>
                </a:schemeClr>
              </a:solidFill>
              <a:latin typeface="游ゴシック Medium" panose="020B0500000000000000" pitchFamily="50" charset="-128"/>
              <a:ea typeface="游ゴシック Medium" panose="020B0500000000000000" pitchFamily="50" charset="-128"/>
            </a:endParaRPr>
          </a:p>
          <a:p>
            <a:r>
              <a:rPr lang="ja-JP" altLang="en-US" sz="1500" dirty="0">
                <a:solidFill>
                  <a:schemeClr val="accent6">
                    <a:lumMod val="75000"/>
                  </a:schemeClr>
                </a:solidFill>
                <a:latin typeface="游ゴシック Medium" panose="020B0500000000000000" pitchFamily="50" charset="-128"/>
                <a:ea typeface="游ゴシック Medium" panose="020B0500000000000000" pitchFamily="50" charset="-128"/>
              </a:rPr>
              <a:t>退職後すぐに変更してしまうと、ご本人が最終の給与明細を見ることができなくなってしまいますので、ご注意ください。</a:t>
            </a:r>
            <a:endParaRPr lang="en-US" altLang="ja-JP" sz="1500" dirty="0">
              <a:solidFill>
                <a:schemeClr val="accent6">
                  <a:lumMod val="75000"/>
                </a:schemeClr>
              </a:solidFill>
              <a:latin typeface="游ゴシック Medium" panose="020B0500000000000000" pitchFamily="50" charset="-128"/>
              <a:ea typeface="游ゴシック Medium" panose="020B0500000000000000" pitchFamily="50" charset="-128"/>
            </a:endParaRPr>
          </a:p>
          <a:p>
            <a:endParaRPr lang="en-US" altLang="ja-JP" sz="1500" dirty="0">
              <a:solidFill>
                <a:schemeClr val="accent6">
                  <a:lumMod val="75000"/>
                </a:schemeClr>
              </a:solidFill>
              <a:latin typeface="游ゴシック Medium" panose="020B0500000000000000" pitchFamily="50" charset="-128"/>
              <a:ea typeface="游ゴシック Medium" panose="020B0500000000000000" pitchFamily="50" charset="-128"/>
            </a:endParaRPr>
          </a:p>
        </p:txBody>
      </p:sp>
      <p:sp>
        <p:nvSpPr>
          <p:cNvPr id="3" name="タイトル 2">
            <a:extLst>
              <a:ext uri="{FF2B5EF4-FFF2-40B4-BE49-F238E27FC236}">
                <a16:creationId xmlns:a16="http://schemas.microsoft.com/office/drawing/2014/main" id="{E4996273-3097-4454-9B3C-0FF8A711FC82}"/>
              </a:ext>
            </a:extLst>
          </p:cNvPr>
          <p:cNvSpPr txBox="1">
            <a:spLocks noGrp="1"/>
          </p:cNvSpPr>
          <p:nvPr>
            <p:ph type="title" idx="4294967295"/>
          </p:nvPr>
        </p:nvSpPr>
        <p:spPr>
          <a:xfrm>
            <a:off x="251520" y="148570"/>
            <a:ext cx="835292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停止設定</a:t>
            </a:r>
            <a:r>
              <a:rPr kumimoji="1" lang="en-US" altLang="ja-JP"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endPar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7" name="スライド番号プレースホルダー 7">
            <a:extLst>
              <a:ext uri="{FF2B5EF4-FFF2-40B4-BE49-F238E27FC236}">
                <a16:creationId xmlns:a16="http://schemas.microsoft.com/office/drawing/2014/main" id="{77B9A428-135D-04F2-E258-074D081D5108}"/>
              </a:ext>
            </a:extLst>
          </p:cNvPr>
          <p:cNvSpPr>
            <a:spLocks noGrp="1"/>
          </p:cNvSpPr>
          <p:nvPr>
            <p:ph type="sldNum" sz="quarter" idx="4"/>
          </p:nvPr>
        </p:nvSpPr>
        <p:spPr>
          <a:xfrm>
            <a:off x="6553200" y="6453336"/>
            <a:ext cx="2133600" cy="365125"/>
          </a:xfrm>
          <a:prstGeom prst="rect">
            <a:avLst/>
          </a:prstGeom>
        </p:spPr>
        <p:txBody>
          <a:bodyPr/>
          <a:lstStyle/>
          <a:p>
            <a:pPr>
              <a:defRPr/>
            </a:pPr>
            <a:fld id="{EC543F9D-35F5-4A0B-BB89-F3C2A9020B28}" type="slidenum">
              <a:rPr lang="en-US" altLang="ja-JP"/>
              <a:pPr>
                <a:defRPr/>
              </a:pPr>
              <a:t>23</a:t>
            </a:fld>
            <a:endParaRPr lang="en-US" altLang="ja-JP" dirty="0"/>
          </a:p>
        </p:txBody>
      </p:sp>
    </p:spTree>
    <p:extLst>
      <p:ext uri="{BB962C8B-B14F-4D97-AF65-F5344CB8AC3E}">
        <p14:creationId xmlns:p14="http://schemas.microsoft.com/office/powerpoint/2010/main" val="868303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p:cNvSpPr>
          <p:nvPr/>
        </p:nvSpPr>
        <p:spPr>
          <a:xfrm>
            <a:off x="467544" y="908720"/>
            <a:ext cx="8219256" cy="46085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１）　ライセンス使用状況一覧で≪使用者選択≫をクリックします。（ライセンス毎に行ってください）</a:t>
            </a: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２）　従業員を選択し、≪解除≫をクリックします。</a:t>
            </a:r>
            <a:endParaRPr kumimoji="1" lang="ja-JP" altLang="en-US"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endParaRPr>
          </a:p>
        </p:txBody>
      </p:sp>
      <p:pic>
        <p:nvPicPr>
          <p:cNvPr id="4" name="図 3"/>
          <p:cNvPicPr>
            <a:picLocks noChangeAspect="1"/>
          </p:cNvPicPr>
          <p:nvPr/>
        </p:nvPicPr>
        <p:blipFill>
          <a:blip r:embed="rId2"/>
          <a:stretch>
            <a:fillRect/>
          </a:stretch>
        </p:blipFill>
        <p:spPr>
          <a:xfrm>
            <a:off x="755576" y="1756079"/>
            <a:ext cx="7272808" cy="4625249"/>
          </a:xfrm>
          <a:prstGeom prst="rect">
            <a:avLst/>
          </a:prstGeom>
        </p:spPr>
      </p:pic>
      <p:sp>
        <p:nvSpPr>
          <p:cNvPr id="7" name="円/楕円 6"/>
          <p:cNvSpPr/>
          <p:nvPr/>
        </p:nvSpPr>
        <p:spPr>
          <a:xfrm>
            <a:off x="2339752" y="5157192"/>
            <a:ext cx="57606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8" name="円/楕円 7"/>
          <p:cNvSpPr/>
          <p:nvPr/>
        </p:nvSpPr>
        <p:spPr>
          <a:xfrm>
            <a:off x="5940152" y="3304874"/>
            <a:ext cx="792088" cy="412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14" name="右矢印 13"/>
          <p:cNvSpPr/>
          <p:nvPr/>
        </p:nvSpPr>
        <p:spPr>
          <a:xfrm rot="19956184" flipV="1">
            <a:off x="2843406" y="4413287"/>
            <a:ext cx="3368340" cy="119656"/>
          </a:xfrm>
          <a:prstGeom prst="rightArrow">
            <a:avLst/>
          </a:prstGeom>
          <a:solidFill>
            <a:srgbClr val="FF717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9" name="タイトル 5"/>
          <p:cNvSpPr txBox="1">
            <a:spLocks/>
          </p:cNvSpPr>
          <p:nvPr/>
        </p:nvSpPr>
        <p:spPr>
          <a:xfrm>
            <a:off x="467544" y="620688"/>
            <a:ext cx="8219256" cy="507212"/>
          </a:xfrm>
          <a:prstGeom prst="rect">
            <a:avLst/>
          </a:prstGeom>
        </p:spPr>
        <p:txBody>
          <a:bodyPr vert="horz" lIns="91440" tIns="45720" rIns="91440" bIns="45720" rtlCol="0" anchor="t">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a:latin typeface="游ゴシック Medium" panose="020B0500000000000000" pitchFamily="50" charset="-128"/>
                <a:ea typeface="游ゴシック Medium" panose="020B0500000000000000" pitchFamily="50" charset="-128"/>
              </a:rPr>
              <a:t>③ ライセンス利用停止</a:t>
            </a:r>
            <a:r>
              <a:rPr lang="ja-JP" altLang="en-US" sz="1700" dirty="0">
                <a:latin typeface="游ゴシック Medium" panose="020B0500000000000000" pitchFamily="50" charset="-128"/>
                <a:ea typeface="游ゴシック Medium" panose="020B0500000000000000" pitchFamily="50" charset="-128"/>
              </a:rPr>
              <a:t>･･･≪退社 数か月後（②と同じタイミング）≫</a:t>
            </a:r>
            <a:br>
              <a:rPr lang="en-US" altLang="ja-JP" sz="1700" dirty="0">
                <a:latin typeface="游ゴシック Medium" panose="020B0500000000000000" pitchFamily="50" charset="-128"/>
                <a:ea typeface="游ゴシック Medium" panose="020B0500000000000000" pitchFamily="50" charset="-128"/>
              </a:rPr>
            </a:br>
            <a:endParaRPr lang="ja-JP" altLang="en-US" sz="1300" dirty="0">
              <a:latin typeface="游ゴシック Medium" panose="020B0500000000000000" pitchFamily="50" charset="-128"/>
              <a:ea typeface="游ゴシック Medium" panose="020B0500000000000000" pitchFamily="50" charset="-128"/>
            </a:endParaRPr>
          </a:p>
        </p:txBody>
      </p:sp>
      <p:sp>
        <p:nvSpPr>
          <p:cNvPr id="3" name="角丸四角形 2"/>
          <p:cNvSpPr/>
          <p:nvPr/>
        </p:nvSpPr>
        <p:spPr>
          <a:xfrm>
            <a:off x="395536" y="4293096"/>
            <a:ext cx="1656184" cy="720080"/>
          </a:xfrm>
          <a:prstGeom prst="round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solidFill>
                  <a:schemeClr val="accent6">
                    <a:lumMod val="75000"/>
                  </a:schemeClr>
                </a:solidFill>
                <a:latin typeface="游ゴシック Medium" panose="020B0500000000000000" pitchFamily="50" charset="-128"/>
                <a:ea typeface="游ゴシック Medium" panose="020B0500000000000000" pitchFamily="50" charset="-128"/>
              </a:rPr>
              <a:t>ライセンスの人数が　変更されます</a:t>
            </a:r>
          </a:p>
        </p:txBody>
      </p:sp>
      <p:sp>
        <p:nvSpPr>
          <p:cNvPr id="2" name="タイトル 1">
            <a:extLst>
              <a:ext uri="{FF2B5EF4-FFF2-40B4-BE49-F238E27FC236}">
                <a16:creationId xmlns:a16="http://schemas.microsoft.com/office/drawing/2014/main" id="{B2010F98-39C7-F089-A62E-7BFCCAE8C658}"/>
              </a:ext>
            </a:extLst>
          </p:cNvPr>
          <p:cNvSpPr txBox="1">
            <a:spLocks noGrp="1"/>
          </p:cNvSpPr>
          <p:nvPr>
            <p:ph type="title" idx="4294967295"/>
          </p:nvPr>
        </p:nvSpPr>
        <p:spPr>
          <a:xfrm>
            <a:off x="251520" y="148570"/>
            <a:ext cx="835292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停止設定</a:t>
            </a:r>
            <a:r>
              <a:rPr kumimoji="1" lang="en-US" altLang="ja-JP"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endPar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5" name="スライド番号プレースホルダー 7">
            <a:extLst>
              <a:ext uri="{FF2B5EF4-FFF2-40B4-BE49-F238E27FC236}">
                <a16:creationId xmlns:a16="http://schemas.microsoft.com/office/drawing/2014/main" id="{EDB20C8B-33A7-269B-3829-9D678449DC83}"/>
              </a:ext>
            </a:extLst>
          </p:cNvPr>
          <p:cNvSpPr>
            <a:spLocks noGrp="1"/>
          </p:cNvSpPr>
          <p:nvPr>
            <p:ph type="sldNum" sz="quarter" idx="4"/>
          </p:nvPr>
        </p:nvSpPr>
        <p:spPr>
          <a:xfrm>
            <a:off x="6553200" y="6453336"/>
            <a:ext cx="2133600" cy="365125"/>
          </a:xfrm>
          <a:prstGeom prst="rect">
            <a:avLst/>
          </a:prstGeom>
        </p:spPr>
        <p:txBody>
          <a:bodyPr/>
          <a:lstStyle/>
          <a:p>
            <a:pPr>
              <a:defRPr/>
            </a:pPr>
            <a:fld id="{EC543F9D-35F5-4A0B-BB89-F3C2A9020B28}" type="slidenum">
              <a:rPr lang="en-US" altLang="ja-JP"/>
              <a:pPr>
                <a:defRPr/>
              </a:pPr>
              <a:t>24</a:t>
            </a:fld>
            <a:endParaRPr lang="en-US" altLang="ja-JP" dirty="0"/>
          </a:p>
        </p:txBody>
      </p:sp>
    </p:spTree>
    <p:extLst>
      <p:ext uri="{BB962C8B-B14F-4D97-AF65-F5344CB8AC3E}">
        <p14:creationId xmlns:p14="http://schemas.microsoft.com/office/powerpoint/2010/main" val="4013098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010F98-39C7-F089-A62E-7BFCCAE8C658}"/>
              </a:ext>
            </a:extLst>
          </p:cNvPr>
          <p:cNvSpPr txBox="1">
            <a:spLocks noGrp="1"/>
          </p:cNvSpPr>
          <p:nvPr>
            <p:ph type="title" idx="4294967295"/>
          </p:nvPr>
        </p:nvSpPr>
        <p:spPr>
          <a:xfrm>
            <a:off x="251520" y="148570"/>
            <a:ext cx="835292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◆シフト登録（毎月／毎年／変更時）　　　　　　　</a:t>
            </a:r>
          </a:p>
        </p:txBody>
      </p:sp>
      <p:sp>
        <p:nvSpPr>
          <p:cNvPr id="5" name="コンテンツ プレースホルダ 5">
            <a:extLst>
              <a:ext uri="{FF2B5EF4-FFF2-40B4-BE49-F238E27FC236}">
                <a16:creationId xmlns:a16="http://schemas.microsoft.com/office/drawing/2014/main" id="{DA3386DA-DC0C-4454-2479-7AA4E83FD686}"/>
              </a:ext>
            </a:extLst>
          </p:cNvPr>
          <p:cNvSpPr>
            <a:spLocks noGrp="1"/>
          </p:cNvSpPr>
          <p:nvPr>
            <p:ph idx="1"/>
          </p:nvPr>
        </p:nvSpPr>
        <p:spPr>
          <a:xfrm>
            <a:off x="611560" y="1268760"/>
            <a:ext cx="7848869" cy="4032448"/>
          </a:xfrm>
        </p:spPr>
        <p:txBody>
          <a:bodyPr rtlCol="0">
            <a:noAutofit/>
          </a:bodyPr>
          <a:lstStyle/>
          <a:p>
            <a:pPr marL="274320" indent="-274320" eaLnBrk="1" fontAlgn="auto" hangingPunct="1">
              <a:spcAft>
                <a:spcPts val="0"/>
              </a:spcAft>
              <a:buFont typeface="Arial" pitchFamily="34" charset="0"/>
              <a:buNone/>
              <a:defRPr/>
            </a:pPr>
            <a:r>
              <a:rPr lang="en-US" altLang="ja-JP" sz="2400" dirty="0">
                <a:latin typeface="游ゴシック" panose="020B0400000000000000" pitchFamily="50" charset="-128"/>
                <a:ea typeface="游ゴシック" panose="020B0400000000000000" pitchFamily="50" charset="-128"/>
              </a:rPr>
              <a:t>※</a:t>
            </a:r>
            <a:r>
              <a:rPr lang="ja-JP" altLang="en-US" sz="2400" dirty="0">
                <a:latin typeface="游ゴシック" panose="020B0400000000000000" pitchFamily="50" charset="-128"/>
                <a:ea typeface="游ゴシック" panose="020B0400000000000000" pitchFamily="50" charset="-128"/>
              </a:rPr>
              <a:t>シフト制の場合は毎月業務</a:t>
            </a:r>
            <a:endParaRPr lang="en-US" altLang="ja-JP" sz="240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endParaRPr lang="en-US" altLang="ja-JP" sz="240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400" b="1" dirty="0">
                <a:solidFill>
                  <a:schemeClr val="accent1"/>
                </a:solidFill>
                <a:latin typeface="游ゴシック" panose="020B0400000000000000" pitchFamily="50" charset="-128"/>
                <a:ea typeface="游ゴシック" panose="020B0400000000000000" pitchFamily="50" charset="-128"/>
              </a:rPr>
              <a:t>（</a:t>
            </a:r>
            <a:r>
              <a:rPr lang="en-US" altLang="ja-JP" sz="2400" b="1" dirty="0">
                <a:solidFill>
                  <a:schemeClr val="accent1"/>
                </a:solidFill>
                <a:latin typeface="游ゴシック" panose="020B0400000000000000" pitchFamily="50" charset="-128"/>
                <a:ea typeface="游ゴシック" panose="020B0400000000000000" pitchFamily="50" charset="-128"/>
              </a:rPr>
              <a:t>1</a:t>
            </a:r>
            <a:r>
              <a:rPr lang="ja-JP" altLang="en-US" sz="2400" b="1" dirty="0">
                <a:solidFill>
                  <a:schemeClr val="accent1"/>
                </a:solidFill>
                <a:latin typeface="游ゴシック" panose="020B0400000000000000" pitchFamily="50" charset="-128"/>
                <a:ea typeface="游ゴシック" panose="020B0400000000000000" pitchFamily="50" charset="-128"/>
              </a:rPr>
              <a:t>）休日カレンダー登録</a:t>
            </a:r>
            <a:endParaRPr lang="en-US" altLang="ja-JP" sz="2400" b="1" dirty="0">
              <a:solidFill>
                <a:schemeClr val="accent1"/>
              </a:solidFill>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400" dirty="0">
                <a:latin typeface="游ゴシック" panose="020B0400000000000000" pitchFamily="50" charset="-128"/>
                <a:ea typeface="游ゴシック" panose="020B0400000000000000" pitchFamily="50" charset="-128"/>
              </a:rPr>
              <a:t>「マスタ」タブ</a:t>
            </a:r>
            <a:r>
              <a:rPr lang="en-US" altLang="ja-JP" sz="2400" dirty="0">
                <a:latin typeface="游ゴシック" panose="020B0400000000000000" pitchFamily="50" charset="-128"/>
                <a:ea typeface="游ゴシック" panose="020B0400000000000000" pitchFamily="50" charset="-128"/>
              </a:rPr>
              <a:t>&gt;&gt;</a:t>
            </a:r>
            <a:r>
              <a:rPr lang="ja-JP" altLang="en-US" sz="2400" dirty="0">
                <a:latin typeface="游ゴシック" panose="020B0400000000000000" pitchFamily="50" charset="-128"/>
                <a:ea typeface="游ゴシック" panose="020B0400000000000000" pitchFamily="50" charset="-128"/>
              </a:rPr>
              <a:t>休日カレンダー登録</a:t>
            </a:r>
            <a:endParaRPr lang="en-US" altLang="ja-JP" sz="2400" dirty="0">
              <a:latin typeface="游ゴシック" panose="020B0400000000000000" pitchFamily="50" charset="-128"/>
              <a:ea typeface="游ゴシック" panose="020B0400000000000000" pitchFamily="50" charset="-128"/>
            </a:endParaRPr>
          </a:p>
          <a:p>
            <a:pPr marL="274320" indent="-274320" algn="r" eaLnBrk="1" fontAlgn="auto" hangingPunct="1">
              <a:spcAft>
                <a:spcPts val="0"/>
              </a:spcAft>
              <a:buFont typeface="Arial" pitchFamily="34" charset="0"/>
              <a:buNone/>
              <a:defRPr/>
            </a:pPr>
            <a:r>
              <a:rPr lang="ja-JP" altLang="en-US" sz="2400" dirty="0">
                <a:latin typeface="游ゴシック" panose="020B0400000000000000" pitchFamily="50" charset="-128"/>
                <a:ea typeface="游ゴシック" panose="020B0400000000000000" pitchFamily="50" charset="-128"/>
              </a:rPr>
              <a:t>（会社</a:t>
            </a:r>
            <a:r>
              <a:rPr lang="en-US" altLang="ja-JP" sz="2400" dirty="0">
                <a:latin typeface="游ゴシック" panose="020B0400000000000000" pitchFamily="50" charset="-128"/>
                <a:ea typeface="游ゴシック" panose="020B0400000000000000" pitchFamily="50" charset="-128"/>
              </a:rPr>
              <a:t>/</a:t>
            </a:r>
            <a:r>
              <a:rPr lang="ja-JP" altLang="en-US" sz="2400" dirty="0">
                <a:latin typeface="游ゴシック" panose="020B0400000000000000" pitchFamily="50" charset="-128"/>
                <a:ea typeface="游ゴシック" panose="020B0400000000000000" pitchFamily="50" charset="-128"/>
              </a:rPr>
              <a:t>部署</a:t>
            </a:r>
            <a:r>
              <a:rPr lang="en-US" altLang="ja-JP" sz="2400" dirty="0">
                <a:latin typeface="游ゴシック" panose="020B0400000000000000" pitchFamily="50" charset="-128"/>
                <a:ea typeface="游ゴシック" panose="020B0400000000000000" pitchFamily="50" charset="-128"/>
              </a:rPr>
              <a:t>/</a:t>
            </a:r>
            <a:r>
              <a:rPr lang="ja-JP" altLang="en-US" sz="2400" dirty="0">
                <a:latin typeface="游ゴシック" panose="020B0400000000000000" pitchFamily="50" charset="-128"/>
                <a:ea typeface="游ゴシック" panose="020B0400000000000000" pitchFamily="50" charset="-128"/>
              </a:rPr>
              <a:t>従業員）</a:t>
            </a:r>
            <a:endParaRPr lang="en-US" altLang="ja-JP" sz="240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endParaRPr lang="en-US" altLang="ja-JP" sz="240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400" b="1" dirty="0">
                <a:solidFill>
                  <a:schemeClr val="accent1"/>
                </a:solidFill>
                <a:latin typeface="游ゴシック" panose="020B0400000000000000" pitchFamily="50" charset="-128"/>
                <a:ea typeface="游ゴシック" panose="020B0400000000000000" pitchFamily="50" charset="-128"/>
              </a:rPr>
              <a:t>（</a:t>
            </a:r>
            <a:r>
              <a:rPr lang="en-US" altLang="ja-JP" sz="2400" b="1" dirty="0">
                <a:solidFill>
                  <a:schemeClr val="accent1"/>
                </a:solidFill>
                <a:latin typeface="游ゴシック" panose="020B0400000000000000" pitchFamily="50" charset="-128"/>
                <a:ea typeface="游ゴシック" panose="020B0400000000000000" pitchFamily="50" charset="-128"/>
              </a:rPr>
              <a:t>2</a:t>
            </a:r>
            <a:r>
              <a:rPr lang="ja-JP" altLang="en-US" sz="2400" b="1" dirty="0">
                <a:solidFill>
                  <a:schemeClr val="accent1"/>
                </a:solidFill>
                <a:latin typeface="游ゴシック" panose="020B0400000000000000" pitchFamily="50" charset="-128"/>
                <a:ea typeface="游ゴシック" panose="020B0400000000000000" pitchFamily="50" charset="-128"/>
              </a:rPr>
              <a:t>）シフト管理</a:t>
            </a:r>
            <a:endParaRPr lang="en-US" altLang="ja-JP" sz="2400" b="1" dirty="0">
              <a:solidFill>
                <a:schemeClr val="accent1"/>
              </a:solidFill>
              <a:latin typeface="游ゴシック" panose="020B0400000000000000" pitchFamily="50" charset="-128"/>
              <a:ea typeface="游ゴシック" panose="020B0400000000000000" pitchFamily="50" charset="-128"/>
            </a:endParaRPr>
          </a:p>
          <a:p>
            <a:pPr marL="274320" indent="-274320">
              <a:buNone/>
              <a:defRPr/>
            </a:pPr>
            <a:r>
              <a:rPr lang="ja-JP" altLang="en-US" sz="2400" dirty="0">
                <a:latin typeface="游ゴシック" panose="020B0400000000000000" pitchFamily="50" charset="-128"/>
                <a:ea typeface="游ゴシック" panose="020B0400000000000000" pitchFamily="50" charset="-128"/>
              </a:rPr>
              <a:t>「上長」タブ</a:t>
            </a:r>
            <a:r>
              <a:rPr lang="en-US" altLang="ja-JP" sz="2400" dirty="0">
                <a:latin typeface="游ゴシック" panose="020B0400000000000000" pitchFamily="50" charset="-128"/>
                <a:ea typeface="游ゴシック" panose="020B0400000000000000" pitchFamily="50" charset="-128"/>
              </a:rPr>
              <a:t>&gt;&gt;</a:t>
            </a:r>
            <a:r>
              <a:rPr lang="ja-JP" altLang="en-US" sz="2400" dirty="0">
                <a:latin typeface="游ゴシック" panose="020B0400000000000000" pitchFamily="50" charset="-128"/>
                <a:ea typeface="游ゴシック" panose="020B0400000000000000" pitchFamily="50" charset="-128"/>
              </a:rPr>
              <a:t>シフト管理（月間</a:t>
            </a:r>
            <a:r>
              <a:rPr lang="en-US" altLang="ja-JP" sz="2400" dirty="0">
                <a:latin typeface="游ゴシック" panose="020B0400000000000000" pitchFamily="50" charset="-128"/>
                <a:ea typeface="游ゴシック" panose="020B0400000000000000" pitchFamily="50" charset="-128"/>
              </a:rPr>
              <a:t>/</a:t>
            </a:r>
            <a:r>
              <a:rPr lang="ja-JP" altLang="en-US" sz="2400" dirty="0">
                <a:latin typeface="游ゴシック" panose="020B0400000000000000" pitchFamily="50" charset="-128"/>
                <a:ea typeface="游ゴシック" panose="020B0400000000000000" pitchFamily="50" charset="-128"/>
              </a:rPr>
              <a:t>年間）</a:t>
            </a:r>
            <a:endParaRPr lang="en-US" altLang="ja-JP" sz="2400" dirty="0">
              <a:latin typeface="游ゴシック" panose="020B0400000000000000" pitchFamily="50" charset="-128"/>
              <a:ea typeface="游ゴシック" panose="020B0400000000000000" pitchFamily="50" charset="-128"/>
            </a:endParaRPr>
          </a:p>
          <a:p>
            <a:pPr marL="274320" indent="-274320">
              <a:buNone/>
              <a:defRPr/>
            </a:pPr>
            <a:r>
              <a:rPr lang="en-US" altLang="ja-JP" sz="2400" dirty="0">
                <a:latin typeface="游ゴシック" panose="020B0400000000000000" pitchFamily="50" charset="-128"/>
                <a:ea typeface="游ゴシック" panose="020B0400000000000000" pitchFamily="50" charset="-128"/>
              </a:rPr>
              <a:t>※</a:t>
            </a:r>
            <a:r>
              <a:rPr lang="ja-JP" altLang="en-US" sz="2400" dirty="0">
                <a:latin typeface="游ゴシック" panose="020B0400000000000000" pitchFamily="50" charset="-128"/>
                <a:ea typeface="游ゴシック" panose="020B0400000000000000" pitchFamily="50" charset="-128"/>
              </a:rPr>
              <a:t>推奨は就業時間、休日が日々異なる場合</a:t>
            </a:r>
          </a:p>
          <a:p>
            <a:pPr marL="274320" indent="-274320">
              <a:buNone/>
              <a:defRPr/>
            </a:pPr>
            <a:endParaRPr lang="en-US" altLang="ja-JP" sz="240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endParaRPr lang="en-US" altLang="ja-JP" sz="2800" dirty="0">
              <a:latin typeface="游ゴシック" panose="020B0400000000000000" pitchFamily="50" charset="-128"/>
              <a:ea typeface="游ゴシック" panose="020B0400000000000000" pitchFamily="50" charset="-128"/>
            </a:endParaRPr>
          </a:p>
        </p:txBody>
      </p:sp>
      <p:pic>
        <p:nvPicPr>
          <p:cNvPr id="15" name="図 14">
            <a:extLst>
              <a:ext uri="{FF2B5EF4-FFF2-40B4-BE49-F238E27FC236}">
                <a16:creationId xmlns:a16="http://schemas.microsoft.com/office/drawing/2014/main" id="{8DE9D3EB-EF1D-B7DA-F799-C44A968109A8}"/>
              </a:ext>
            </a:extLst>
          </p:cNvPr>
          <p:cNvPicPr>
            <a:picLocks noChangeAspect="1"/>
          </p:cNvPicPr>
          <p:nvPr/>
        </p:nvPicPr>
        <p:blipFill rotWithShape="1">
          <a:blip r:embed="rId2"/>
          <a:srcRect l="5226" t="41978" r="75111" b="44252"/>
          <a:stretch/>
        </p:blipFill>
        <p:spPr>
          <a:xfrm>
            <a:off x="7812359" y="4149080"/>
            <a:ext cx="1152129" cy="792088"/>
          </a:xfrm>
          <a:prstGeom prst="rect">
            <a:avLst/>
          </a:prstGeom>
        </p:spPr>
      </p:pic>
      <p:pic>
        <p:nvPicPr>
          <p:cNvPr id="18" name="図 17">
            <a:extLst>
              <a:ext uri="{FF2B5EF4-FFF2-40B4-BE49-F238E27FC236}">
                <a16:creationId xmlns:a16="http://schemas.microsoft.com/office/drawing/2014/main" id="{51E1DAF0-5AB1-BF4C-2A65-B916579F347E}"/>
              </a:ext>
            </a:extLst>
          </p:cNvPr>
          <p:cNvPicPr>
            <a:picLocks noChangeAspect="1"/>
          </p:cNvPicPr>
          <p:nvPr/>
        </p:nvPicPr>
        <p:blipFill rotWithShape="1">
          <a:blip r:embed="rId2"/>
          <a:srcRect l="6454" t="87045" r="75111" b="436"/>
          <a:stretch/>
        </p:blipFill>
        <p:spPr>
          <a:xfrm>
            <a:off x="7884368" y="1988840"/>
            <a:ext cx="1080121" cy="720080"/>
          </a:xfrm>
          <a:prstGeom prst="rect">
            <a:avLst/>
          </a:prstGeom>
        </p:spPr>
      </p:pic>
      <p:pic>
        <p:nvPicPr>
          <p:cNvPr id="3" name="図 2">
            <a:extLst>
              <a:ext uri="{FF2B5EF4-FFF2-40B4-BE49-F238E27FC236}">
                <a16:creationId xmlns:a16="http://schemas.microsoft.com/office/drawing/2014/main" id="{13E95DA8-2E33-731F-6B57-9CC8F8A4D724}"/>
              </a:ext>
            </a:extLst>
          </p:cNvPr>
          <p:cNvPicPr>
            <a:picLocks noChangeAspect="1"/>
          </p:cNvPicPr>
          <p:nvPr/>
        </p:nvPicPr>
        <p:blipFill>
          <a:blip r:embed="rId3"/>
          <a:stretch>
            <a:fillRect/>
          </a:stretch>
        </p:blipFill>
        <p:spPr>
          <a:xfrm>
            <a:off x="2924284" y="5364056"/>
            <a:ext cx="5877745" cy="847843"/>
          </a:xfrm>
          <a:prstGeom prst="rect">
            <a:avLst/>
          </a:prstGeom>
        </p:spPr>
      </p:pic>
      <p:sp>
        <p:nvSpPr>
          <p:cNvPr id="6" name="スライド番号プレースホルダー 7">
            <a:extLst>
              <a:ext uri="{FF2B5EF4-FFF2-40B4-BE49-F238E27FC236}">
                <a16:creationId xmlns:a16="http://schemas.microsoft.com/office/drawing/2014/main" id="{E64EF1E7-5851-83E8-DB4A-70BD32BC14DD}"/>
              </a:ext>
            </a:extLst>
          </p:cNvPr>
          <p:cNvSpPr>
            <a:spLocks noGrp="1"/>
          </p:cNvSpPr>
          <p:nvPr>
            <p:ph type="sldNum" sz="quarter" idx="4"/>
          </p:nvPr>
        </p:nvSpPr>
        <p:spPr>
          <a:xfrm>
            <a:off x="6553200" y="6453336"/>
            <a:ext cx="2133600" cy="365125"/>
          </a:xfrm>
          <a:prstGeom prst="rect">
            <a:avLst/>
          </a:prstGeom>
        </p:spPr>
        <p:txBody>
          <a:bodyPr/>
          <a:lstStyle/>
          <a:p>
            <a:pPr>
              <a:defRPr/>
            </a:pPr>
            <a:fld id="{EC543F9D-35F5-4A0B-BB89-F3C2A9020B28}" type="slidenum">
              <a:rPr lang="en-US" altLang="ja-JP"/>
              <a:pPr>
                <a:defRPr/>
              </a:pPr>
              <a:t>25</a:t>
            </a:fld>
            <a:endParaRPr lang="en-US" altLang="ja-JP" dirty="0"/>
          </a:p>
        </p:txBody>
      </p:sp>
    </p:spTree>
    <p:extLst>
      <p:ext uri="{BB962C8B-B14F-4D97-AF65-F5344CB8AC3E}">
        <p14:creationId xmlns:p14="http://schemas.microsoft.com/office/powerpoint/2010/main" val="1444152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010F98-39C7-F089-A62E-7BFCCAE8C658}"/>
              </a:ext>
            </a:extLst>
          </p:cNvPr>
          <p:cNvSpPr txBox="1">
            <a:spLocks noGrp="1"/>
          </p:cNvSpPr>
          <p:nvPr>
            <p:ph type="title" idx="4294967295"/>
          </p:nvPr>
        </p:nvSpPr>
        <p:spPr>
          <a:xfrm>
            <a:off x="251520" y="148570"/>
            <a:ext cx="835292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◆シフト登録（毎月／毎年／変更時）　　　　　　　</a:t>
            </a:r>
          </a:p>
        </p:txBody>
      </p:sp>
      <p:sp>
        <p:nvSpPr>
          <p:cNvPr id="7" name="コンテンツ プレースホルダ 5">
            <a:extLst>
              <a:ext uri="{FF2B5EF4-FFF2-40B4-BE49-F238E27FC236}">
                <a16:creationId xmlns:a16="http://schemas.microsoft.com/office/drawing/2014/main" id="{93931E52-71B9-5700-6D9F-B9B51BEE316C}"/>
              </a:ext>
            </a:extLst>
          </p:cNvPr>
          <p:cNvSpPr>
            <a:spLocks noGrp="1"/>
          </p:cNvSpPr>
          <p:nvPr>
            <p:ph idx="1"/>
          </p:nvPr>
        </p:nvSpPr>
        <p:spPr>
          <a:xfrm>
            <a:off x="551757" y="932490"/>
            <a:ext cx="7464421" cy="4031078"/>
          </a:xfrm>
        </p:spPr>
        <p:txBody>
          <a:bodyPr rtlCol="0">
            <a:noAutofit/>
          </a:bodyPr>
          <a:lstStyle/>
          <a:p>
            <a:pPr marL="274320" indent="-274320" eaLnBrk="1" fontAlgn="auto" hangingPunct="1">
              <a:spcAft>
                <a:spcPts val="0"/>
              </a:spcAft>
              <a:buFont typeface="Arial" pitchFamily="34" charset="0"/>
              <a:buNone/>
              <a:defRPr/>
            </a:pPr>
            <a:r>
              <a:rPr lang="ja-JP" altLang="en-US" sz="2400" b="1" spc="110" dirty="0">
                <a:solidFill>
                  <a:schemeClr val="accent1"/>
                </a:solidFill>
                <a:latin typeface="游ゴシック" panose="020B0400000000000000" pitchFamily="50" charset="-128"/>
                <a:ea typeface="游ゴシック" panose="020B0400000000000000" pitchFamily="50" charset="-128"/>
              </a:rPr>
              <a:t>（</a:t>
            </a:r>
            <a:r>
              <a:rPr lang="en-US" altLang="ja-JP" sz="2400" b="1" spc="110" dirty="0">
                <a:solidFill>
                  <a:schemeClr val="accent1"/>
                </a:solidFill>
                <a:latin typeface="游ゴシック" panose="020B0400000000000000" pitchFamily="50" charset="-128"/>
                <a:ea typeface="游ゴシック" panose="020B0400000000000000" pitchFamily="50" charset="-128"/>
              </a:rPr>
              <a:t>1</a:t>
            </a:r>
            <a:r>
              <a:rPr lang="ja-JP" altLang="en-US" sz="2400" b="1" spc="110" dirty="0">
                <a:solidFill>
                  <a:schemeClr val="accent1"/>
                </a:solidFill>
                <a:latin typeface="游ゴシック" panose="020B0400000000000000" pitchFamily="50" charset="-128"/>
                <a:ea typeface="游ゴシック" panose="020B0400000000000000" pitchFamily="50" charset="-128"/>
              </a:rPr>
              <a:t>）シフト管理（年間）</a:t>
            </a:r>
            <a:endParaRPr lang="en-US" altLang="ja-JP" sz="2400" b="1" spc="110" dirty="0">
              <a:solidFill>
                <a:schemeClr val="accent1"/>
              </a:solidFill>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400" b="1" spc="110" dirty="0">
                <a:solidFill>
                  <a:schemeClr val="accent1"/>
                </a:solidFill>
                <a:latin typeface="游ゴシック" panose="020B0400000000000000" pitchFamily="50" charset="-128"/>
                <a:ea typeface="游ゴシック" panose="020B0400000000000000" pitchFamily="50" charset="-128"/>
              </a:rPr>
              <a:t>　　①休日カレンダー登録</a:t>
            </a:r>
            <a:endParaRPr lang="en-US" altLang="ja-JP" sz="2400" spc="11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400" b="1" spc="110" dirty="0">
                <a:solidFill>
                  <a:schemeClr val="accent1"/>
                </a:solidFill>
                <a:latin typeface="游ゴシック" panose="020B0400000000000000" pitchFamily="50" charset="-128"/>
                <a:ea typeface="游ゴシック" panose="020B0400000000000000" pitchFamily="50" charset="-128"/>
              </a:rPr>
              <a:t>　　②就業時間登録</a:t>
            </a:r>
            <a:endParaRPr lang="en-US" altLang="ja-JP" sz="2400" b="1" spc="110" dirty="0">
              <a:solidFill>
                <a:schemeClr val="accent1"/>
              </a:solidFill>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endParaRPr lang="en-US" altLang="ja-JP" sz="2400" spc="11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endParaRPr lang="en-US" altLang="ja-JP" sz="2400" spc="110" dirty="0">
              <a:latin typeface="游ゴシック" panose="020B0400000000000000" pitchFamily="50" charset="-128"/>
              <a:ea typeface="游ゴシック" panose="020B0400000000000000" pitchFamily="50" charset="-128"/>
            </a:endParaRPr>
          </a:p>
        </p:txBody>
      </p:sp>
      <p:pic>
        <p:nvPicPr>
          <p:cNvPr id="8" name="図 7">
            <a:extLst>
              <a:ext uri="{FF2B5EF4-FFF2-40B4-BE49-F238E27FC236}">
                <a16:creationId xmlns:a16="http://schemas.microsoft.com/office/drawing/2014/main" id="{22CC4603-0B2A-66FD-8089-06C37BF76AA3}"/>
              </a:ext>
            </a:extLst>
          </p:cNvPr>
          <p:cNvPicPr>
            <a:picLocks noChangeAspect="1"/>
          </p:cNvPicPr>
          <p:nvPr/>
        </p:nvPicPr>
        <p:blipFill>
          <a:blip r:embed="rId2"/>
          <a:stretch>
            <a:fillRect/>
          </a:stretch>
        </p:blipFill>
        <p:spPr>
          <a:xfrm>
            <a:off x="553578" y="2526373"/>
            <a:ext cx="8364035" cy="2024490"/>
          </a:xfrm>
          <a:prstGeom prst="rect">
            <a:avLst/>
          </a:prstGeom>
        </p:spPr>
      </p:pic>
      <p:sp>
        <p:nvSpPr>
          <p:cNvPr id="11" name="テキスト ボックス 10">
            <a:extLst>
              <a:ext uri="{FF2B5EF4-FFF2-40B4-BE49-F238E27FC236}">
                <a16:creationId xmlns:a16="http://schemas.microsoft.com/office/drawing/2014/main" id="{4594F5E9-B1D5-F7A0-D33A-FAC10AB20FDF}"/>
              </a:ext>
            </a:extLst>
          </p:cNvPr>
          <p:cNvSpPr txBox="1"/>
          <p:nvPr/>
        </p:nvSpPr>
        <p:spPr>
          <a:xfrm>
            <a:off x="209121" y="6480158"/>
            <a:ext cx="6375293" cy="369332"/>
          </a:xfrm>
          <a:prstGeom prst="rect">
            <a:avLst/>
          </a:prstGeom>
          <a:noFill/>
        </p:spPr>
        <p:txBody>
          <a:bodyPr wrap="square">
            <a:spAutoFit/>
          </a:bodyPr>
          <a:lstStyle/>
          <a:p>
            <a:pPr marL="0" indent="0" algn="just">
              <a:buNone/>
            </a:pPr>
            <a:r>
              <a:rPr lang="ja-JP" altLang="en-US" sz="1800" dirty="0">
                <a:latin typeface="游ゴシック" panose="020B0400000000000000" pitchFamily="50" charset="-128"/>
                <a:ea typeface="游ゴシック" panose="020B0400000000000000" pitchFamily="50" charset="-128"/>
              </a:rPr>
              <a:t>参考：ネット </a:t>
            </a:r>
            <a:r>
              <a:rPr lang="en-US" altLang="ja-JP" sz="1800" dirty="0">
                <a:latin typeface="游ゴシック" panose="020B0400000000000000" pitchFamily="50" charset="-128"/>
                <a:ea typeface="游ゴシック" panose="020B0400000000000000" pitchFamily="50" charset="-128"/>
              </a:rPr>
              <a:t>de </a:t>
            </a:r>
            <a:r>
              <a:rPr lang="ja-JP" altLang="en-US" sz="1800" dirty="0">
                <a:latin typeface="游ゴシック" panose="020B0400000000000000" pitchFamily="50" charset="-128"/>
                <a:ea typeface="游ゴシック" panose="020B0400000000000000" pitchFamily="50" charset="-128"/>
              </a:rPr>
              <a:t>就業 </a:t>
            </a:r>
            <a:r>
              <a:rPr lang="ja-JP" altLang="en-US" dirty="0">
                <a:latin typeface="游ゴシック" panose="020B0400000000000000" pitchFamily="50" charset="-128"/>
                <a:ea typeface="游ゴシック" panose="020B0400000000000000" pitchFamily="50" charset="-128"/>
              </a:rPr>
              <a:t>上長</a:t>
            </a:r>
            <a:r>
              <a:rPr lang="ja-JP" altLang="en-US" sz="1800" dirty="0">
                <a:latin typeface="游ゴシック" panose="020B0400000000000000" pitchFamily="50" charset="-128"/>
                <a:ea typeface="游ゴシック" panose="020B0400000000000000" pitchFamily="50" charset="-128"/>
              </a:rPr>
              <a:t>向け操作マニュアル</a:t>
            </a:r>
            <a:endParaRPr lang="en-US" altLang="ja-JP"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2" name="スライド番号プレースホルダー 7">
            <a:extLst>
              <a:ext uri="{FF2B5EF4-FFF2-40B4-BE49-F238E27FC236}">
                <a16:creationId xmlns:a16="http://schemas.microsoft.com/office/drawing/2014/main" id="{14026B97-C8C5-C446-E7A8-980D82DCEA74}"/>
              </a:ext>
            </a:extLst>
          </p:cNvPr>
          <p:cNvSpPr>
            <a:spLocks noGrp="1"/>
          </p:cNvSpPr>
          <p:nvPr>
            <p:ph type="sldNum" sz="quarter" idx="4"/>
          </p:nvPr>
        </p:nvSpPr>
        <p:spPr>
          <a:xfrm>
            <a:off x="6553200" y="6453336"/>
            <a:ext cx="2133600" cy="365125"/>
          </a:xfrm>
          <a:prstGeom prst="rect">
            <a:avLst/>
          </a:prstGeom>
        </p:spPr>
        <p:txBody>
          <a:bodyPr/>
          <a:lstStyle/>
          <a:p>
            <a:pPr>
              <a:defRPr/>
            </a:pPr>
            <a:fld id="{EC543F9D-35F5-4A0B-BB89-F3C2A9020B28}" type="slidenum">
              <a:rPr lang="en-US" altLang="ja-JP"/>
              <a:pPr>
                <a:defRPr/>
              </a:pPr>
              <a:t>26</a:t>
            </a:fld>
            <a:endParaRPr lang="en-US" altLang="ja-JP" dirty="0"/>
          </a:p>
        </p:txBody>
      </p:sp>
    </p:spTree>
    <p:extLst>
      <p:ext uri="{BB962C8B-B14F-4D97-AF65-F5344CB8AC3E}">
        <p14:creationId xmlns:p14="http://schemas.microsoft.com/office/powerpoint/2010/main" val="3335820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010F98-39C7-F089-A62E-7BFCCAE8C658}"/>
              </a:ext>
            </a:extLst>
          </p:cNvPr>
          <p:cNvSpPr txBox="1">
            <a:spLocks noGrp="1"/>
          </p:cNvSpPr>
          <p:nvPr>
            <p:ph type="title" idx="4294967295"/>
          </p:nvPr>
        </p:nvSpPr>
        <p:spPr>
          <a:xfrm>
            <a:off x="251520" y="148570"/>
            <a:ext cx="835292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◆シフト登録（毎月／毎年／変更時）　　　　　　　</a:t>
            </a:r>
          </a:p>
        </p:txBody>
      </p:sp>
      <p:sp>
        <p:nvSpPr>
          <p:cNvPr id="9" name="テキスト ボックス 8">
            <a:extLst>
              <a:ext uri="{FF2B5EF4-FFF2-40B4-BE49-F238E27FC236}">
                <a16:creationId xmlns:a16="http://schemas.microsoft.com/office/drawing/2014/main" id="{7C54F4FD-AD52-B1E4-8FEB-4F93BCAD5513}"/>
              </a:ext>
            </a:extLst>
          </p:cNvPr>
          <p:cNvSpPr txBox="1"/>
          <p:nvPr/>
        </p:nvSpPr>
        <p:spPr>
          <a:xfrm>
            <a:off x="209121" y="6480158"/>
            <a:ext cx="6375293" cy="369332"/>
          </a:xfrm>
          <a:prstGeom prst="rect">
            <a:avLst/>
          </a:prstGeom>
          <a:noFill/>
        </p:spPr>
        <p:txBody>
          <a:bodyPr wrap="square">
            <a:spAutoFit/>
          </a:bodyPr>
          <a:lstStyle/>
          <a:p>
            <a:pPr marL="0" indent="0" algn="just">
              <a:buNone/>
            </a:pPr>
            <a:r>
              <a:rPr lang="ja-JP" altLang="en-US" sz="1800" dirty="0">
                <a:latin typeface="游ゴシック" panose="020B0400000000000000" pitchFamily="50" charset="-128"/>
                <a:ea typeface="游ゴシック" panose="020B0400000000000000" pitchFamily="50" charset="-128"/>
              </a:rPr>
              <a:t>参考：ネット </a:t>
            </a:r>
            <a:r>
              <a:rPr lang="en-US" altLang="ja-JP" sz="1800" dirty="0">
                <a:latin typeface="游ゴシック" panose="020B0400000000000000" pitchFamily="50" charset="-128"/>
                <a:ea typeface="游ゴシック" panose="020B0400000000000000" pitchFamily="50" charset="-128"/>
              </a:rPr>
              <a:t>de </a:t>
            </a:r>
            <a:r>
              <a:rPr lang="ja-JP" altLang="en-US" sz="1800" dirty="0">
                <a:latin typeface="游ゴシック" panose="020B0400000000000000" pitchFamily="50" charset="-128"/>
                <a:ea typeface="游ゴシック" panose="020B0400000000000000" pitchFamily="50" charset="-128"/>
              </a:rPr>
              <a:t>就業 </a:t>
            </a:r>
            <a:r>
              <a:rPr lang="ja-JP" altLang="en-US" dirty="0">
                <a:latin typeface="游ゴシック" panose="020B0400000000000000" pitchFamily="50" charset="-128"/>
                <a:ea typeface="游ゴシック" panose="020B0400000000000000" pitchFamily="50" charset="-128"/>
              </a:rPr>
              <a:t>上長</a:t>
            </a:r>
            <a:r>
              <a:rPr lang="ja-JP" altLang="en-US" sz="1800" dirty="0">
                <a:latin typeface="游ゴシック" panose="020B0400000000000000" pitchFamily="50" charset="-128"/>
                <a:ea typeface="游ゴシック" panose="020B0400000000000000" pitchFamily="50" charset="-128"/>
              </a:rPr>
              <a:t>向け操作マニュアル</a:t>
            </a:r>
            <a:endParaRPr lang="en-US" altLang="ja-JP"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5" name="コンテンツ プレースホルダ 5">
            <a:extLst>
              <a:ext uri="{FF2B5EF4-FFF2-40B4-BE49-F238E27FC236}">
                <a16:creationId xmlns:a16="http://schemas.microsoft.com/office/drawing/2014/main" id="{9E889489-F30C-0C1D-3F8E-2562EC9CBCFA}"/>
              </a:ext>
            </a:extLst>
          </p:cNvPr>
          <p:cNvSpPr>
            <a:spLocks noGrp="1"/>
          </p:cNvSpPr>
          <p:nvPr>
            <p:ph idx="1"/>
          </p:nvPr>
        </p:nvSpPr>
        <p:spPr>
          <a:xfrm>
            <a:off x="539552" y="908720"/>
            <a:ext cx="7464421" cy="4031078"/>
          </a:xfrm>
        </p:spPr>
        <p:txBody>
          <a:bodyPr rtlCol="0">
            <a:noAutofit/>
          </a:bodyPr>
          <a:lstStyle/>
          <a:p>
            <a:pPr marL="274320" indent="-274320" eaLnBrk="1" fontAlgn="auto" hangingPunct="1">
              <a:spcAft>
                <a:spcPts val="0"/>
              </a:spcAft>
              <a:buFont typeface="Arial" pitchFamily="34" charset="0"/>
              <a:buNone/>
              <a:defRPr/>
            </a:pPr>
            <a:r>
              <a:rPr lang="ja-JP" altLang="en-US" sz="2400" b="1" spc="110" dirty="0">
                <a:solidFill>
                  <a:schemeClr val="accent1"/>
                </a:solidFill>
                <a:latin typeface="游ゴシック" panose="020B0400000000000000" pitchFamily="50" charset="-128"/>
                <a:ea typeface="游ゴシック" panose="020B0400000000000000" pitchFamily="50" charset="-128"/>
              </a:rPr>
              <a:t>（</a:t>
            </a:r>
            <a:r>
              <a:rPr lang="en-US" altLang="ja-JP" sz="2400" b="1" spc="110" dirty="0">
                <a:solidFill>
                  <a:schemeClr val="accent1"/>
                </a:solidFill>
                <a:latin typeface="游ゴシック" panose="020B0400000000000000" pitchFamily="50" charset="-128"/>
                <a:ea typeface="游ゴシック" panose="020B0400000000000000" pitchFamily="50" charset="-128"/>
              </a:rPr>
              <a:t>2</a:t>
            </a:r>
            <a:r>
              <a:rPr lang="ja-JP" altLang="en-US" sz="2400" b="1" spc="110" dirty="0">
                <a:solidFill>
                  <a:schemeClr val="accent1"/>
                </a:solidFill>
                <a:latin typeface="游ゴシック" panose="020B0400000000000000" pitchFamily="50" charset="-128"/>
                <a:ea typeface="游ゴシック" panose="020B0400000000000000" pitchFamily="50" charset="-128"/>
              </a:rPr>
              <a:t>）シフト管理（月間）</a:t>
            </a:r>
            <a:endParaRPr lang="en-US" altLang="ja-JP" sz="2400" b="1" spc="110" dirty="0">
              <a:solidFill>
                <a:schemeClr val="accent1"/>
              </a:solidFill>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400" b="1" spc="110" dirty="0">
                <a:solidFill>
                  <a:schemeClr val="accent1"/>
                </a:solidFill>
                <a:latin typeface="游ゴシック" panose="020B0400000000000000" pitchFamily="50" charset="-128"/>
                <a:ea typeface="游ゴシック" panose="020B0400000000000000" pitchFamily="50" charset="-128"/>
              </a:rPr>
              <a:t>　　①休日カレンダー登録</a:t>
            </a:r>
            <a:endParaRPr lang="en-US" altLang="ja-JP" sz="2400" spc="11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400" b="1" spc="110" dirty="0">
                <a:solidFill>
                  <a:schemeClr val="accent1"/>
                </a:solidFill>
                <a:latin typeface="游ゴシック" panose="020B0400000000000000" pitchFamily="50" charset="-128"/>
                <a:ea typeface="游ゴシック" panose="020B0400000000000000" pitchFamily="50" charset="-128"/>
              </a:rPr>
              <a:t>　　②就業時間登録</a:t>
            </a:r>
            <a:r>
              <a:rPr lang="ja-JP" altLang="en-US" sz="2400" spc="110" dirty="0">
                <a:latin typeface="游ゴシック" panose="020B0400000000000000" pitchFamily="50" charset="-128"/>
                <a:ea typeface="游ゴシック" panose="020B0400000000000000" pitchFamily="50" charset="-128"/>
              </a:rPr>
              <a:t>　</a:t>
            </a:r>
            <a:endParaRPr lang="en-US" altLang="ja-JP" sz="2400" spc="11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000" spc="110" dirty="0">
                <a:latin typeface="游ゴシック" panose="020B0400000000000000" pitchFamily="50" charset="-128"/>
                <a:ea typeface="游ゴシック" panose="020B0400000000000000" pitchFamily="50" charset="-128"/>
              </a:rPr>
              <a:t>（操作例）</a:t>
            </a:r>
            <a:endParaRPr lang="en-US" altLang="ja-JP" sz="2000" spc="11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000" spc="110" dirty="0">
                <a:latin typeface="游ゴシック" panose="020B0400000000000000" pitchFamily="50" charset="-128"/>
                <a:ea typeface="游ゴシック" panose="020B0400000000000000" pitchFamily="50" charset="-128"/>
              </a:rPr>
              <a:t>①休日登録（法定休日</a:t>
            </a:r>
            <a:r>
              <a:rPr lang="en-US" altLang="ja-JP" sz="2000" spc="110" dirty="0">
                <a:latin typeface="游ゴシック" panose="020B0400000000000000" pitchFamily="50" charset="-128"/>
                <a:ea typeface="游ゴシック" panose="020B0400000000000000" pitchFamily="50" charset="-128"/>
              </a:rPr>
              <a:t>/</a:t>
            </a:r>
            <a:r>
              <a:rPr lang="ja-JP" altLang="en-US" sz="2000" spc="110" dirty="0">
                <a:latin typeface="游ゴシック" panose="020B0400000000000000" pitchFamily="50" charset="-128"/>
                <a:ea typeface="游ゴシック" panose="020B0400000000000000" pitchFamily="50" charset="-128"/>
              </a:rPr>
              <a:t>法定外休日）</a:t>
            </a:r>
            <a:endParaRPr lang="en-US" altLang="ja-JP" sz="2000" spc="11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000" spc="110" dirty="0">
                <a:latin typeface="游ゴシック" panose="020B0400000000000000" pitchFamily="50" charset="-128"/>
                <a:ea typeface="游ゴシック" panose="020B0400000000000000" pitchFamily="50" charset="-128"/>
              </a:rPr>
              <a:t>②就業時間登録（最も多い就業時間）</a:t>
            </a:r>
            <a:endParaRPr lang="en-US" altLang="ja-JP" sz="2000" spc="11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000" spc="110" dirty="0">
                <a:latin typeface="游ゴシック" panose="020B0400000000000000" pitchFamily="50" charset="-128"/>
                <a:ea typeface="游ゴシック" panose="020B0400000000000000" pitchFamily="50" charset="-128"/>
              </a:rPr>
              <a:t>③就業時間登録（残りの就業時間）</a:t>
            </a:r>
            <a:endParaRPr lang="en-US" altLang="ja-JP" sz="2000" spc="11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endParaRPr lang="en-US" altLang="ja-JP" sz="2400" spc="110" dirty="0">
              <a:latin typeface="游ゴシック" panose="020B0400000000000000" pitchFamily="50" charset="-128"/>
              <a:ea typeface="游ゴシック" panose="020B0400000000000000" pitchFamily="50" charset="-128"/>
            </a:endParaRPr>
          </a:p>
        </p:txBody>
      </p:sp>
      <p:pic>
        <p:nvPicPr>
          <p:cNvPr id="6" name="図 5">
            <a:extLst>
              <a:ext uri="{FF2B5EF4-FFF2-40B4-BE49-F238E27FC236}">
                <a16:creationId xmlns:a16="http://schemas.microsoft.com/office/drawing/2014/main" id="{F122D532-0C30-0CC6-DB39-79895FF207B1}"/>
              </a:ext>
            </a:extLst>
          </p:cNvPr>
          <p:cNvPicPr>
            <a:picLocks noChangeAspect="1"/>
          </p:cNvPicPr>
          <p:nvPr/>
        </p:nvPicPr>
        <p:blipFill>
          <a:blip r:embed="rId2"/>
          <a:stretch>
            <a:fillRect/>
          </a:stretch>
        </p:blipFill>
        <p:spPr>
          <a:xfrm>
            <a:off x="4946644" y="829073"/>
            <a:ext cx="3960811" cy="5291045"/>
          </a:xfrm>
          <a:prstGeom prst="rect">
            <a:avLst/>
          </a:prstGeom>
        </p:spPr>
      </p:pic>
      <p:sp>
        <p:nvSpPr>
          <p:cNvPr id="10" name="スライド番号プレースホルダー 7">
            <a:extLst>
              <a:ext uri="{FF2B5EF4-FFF2-40B4-BE49-F238E27FC236}">
                <a16:creationId xmlns:a16="http://schemas.microsoft.com/office/drawing/2014/main" id="{94009599-69A2-87B8-F2B0-3930E7DE4546}"/>
              </a:ext>
            </a:extLst>
          </p:cNvPr>
          <p:cNvSpPr>
            <a:spLocks noGrp="1"/>
          </p:cNvSpPr>
          <p:nvPr>
            <p:ph type="sldNum" sz="quarter" idx="4"/>
          </p:nvPr>
        </p:nvSpPr>
        <p:spPr>
          <a:xfrm>
            <a:off x="6553200" y="6453336"/>
            <a:ext cx="2133600" cy="365125"/>
          </a:xfrm>
          <a:prstGeom prst="rect">
            <a:avLst/>
          </a:prstGeom>
        </p:spPr>
        <p:txBody>
          <a:bodyPr/>
          <a:lstStyle/>
          <a:p>
            <a:pPr>
              <a:defRPr/>
            </a:pPr>
            <a:fld id="{EC543F9D-35F5-4A0B-BB89-F3C2A9020B28}" type="slidenum">
              <a:rPr lang="en-US" altLang="ja-JP"/>
              <a:pPr>
                <a:defRPr/>
              </a:pPr>
              <a:t>27</a:t>
            </a:fld>
            <a:endParaRPr lang="en-US" altLang="ja-JP" dirty="0"/>
          </a:p>
        </p:txBody>
      </p:sp>
    </p:spTree>
    <p:extLst>
      <p:ext uri="{BB962C8B-B14F-4D97-AF65-F5344CB8AC3E}">
        <p14:creationId xmlns:p14="http://schemas.microsoft.com/office/powerpoint/2010/main" val="4022475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010F98-39C7-F089-A62E-7BFCCAE8C658}"/>
              </a:ext>
            </a:extLst>
          </p:cNvPr>
          <p:cNvSpPr txBox="1">
            <a:spLocks noGrp="1"/>
          </p:cNvSpPr>
          <p:nvPr>
            <p:ph type="title" idx="4294967295"/>
          </p:nvPr>
        </p:nvSpPr>
        <p:spPr>
          <a:xfrm>
            <a:off x="251520" y="148570"/>
            <a:ext cx="835292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承認（毎月）</a:t>
            </a:r>
          </a:p>
        </p:txBody>
      </p:sp>
      <p:sp>
        <p:nvSpPr>
          <p:cNvPr id="6" name="コンテンツ プレースホルダ 5">
            <a:extLst>
              <a:ext uri="{FF2B5EF4-FFF2-40B4-BE49-F238E27FC236}">
                <a16:creationId xmlns:a16="http://schemas.microsoft.com/office/drawing/2014/main" id="{7E5D74B4-CFF4-2510-13EF-8EF69226E522}"/>
              </a:ext>
            </a:extLst>
          </p:cNvPr>
          <p:cNvSpPr>
            <a:spLocks noGrp="1"/>
          </p:cNvSpPr>
          <p:nvPr>
            <p:ph idx="1"/>
          </p:nvPr>
        </p:nvSpPr>
        <p:spPr>
          <a:xfrm>
            <a:off x="563963" y="1268760"/>
            <a:ext cx="7464421" cy="4031078"/>
          </a:xfrm>
        </p:spPr>
        <p:txBody>
          <a:bodyPr rtlCol="0">
            <a:noAutofit/>
          </a:bodyPr>
          <a:lstStyle/>
          <a:p>
            <a:pPr marL="274320" indent="-274320" eaLnBrk="1" fontAlgn="auto" hangingPunct="1">
              <a:spcAft>
                <a:spcPts val="0"/>
              </a:spcAft>
              <a:buFont typeface="Arial" pitchFamily="34" charset="0"/>
              <a:buNone/>
              <a:defRPr/>
            </a:pPr>
            <a:r>
              <a:rPr lang="ja-JP" altLang="en-US" sz="2400" b="1" spc="110" dirty="0">
                <a:solidFill>
                  <a:schemeClr val="accent1"/>
                </a:solidFill>
                <a:latin typeface="游ゴシック" panose="020B0400000000000000" pitchFamily="50" charset="-128"/>
                <a:ea typeface="游ゴシック" panose="020B0400000000000000" pitchFamily="50" charset="-128"/>
              </a:rPr>
              <a:t>（</a:t>
            </a:r>
            <a:r>
              <a:rPr lang="en-US" altLang="ja-JP" sz="2400" b="1" spc="110" dirty="0">
                <a:solidFill>
                  <a:schemeClr val="accent1"/>
                </a:solidFill>
                <a:latin typeface="游ゴシック" panose="020B0400000000000000" pitchFamily="50" charset="-128"/>
                <a:ea typeface="游ゴシック" panose="020B0400000000000000" pitchFamily="50" charset="-128"/>
              </a:rPr>
              <a:t>1</a:t>
            </a:r>
            <a:r>
              <a:rPr lang="ja-JP" altLang="en-US" sz="2400" b="1" spc="110" dirty="0">
                <a:solidFill>
                  <a:schemeClr val="accent1"/>
                </a:solidFill>
                <a:latin typeface="游ゴシック" panose="020B0400000000000000" pitchFamily="50" charset="-128"/>
                <a:ea typeface="游ゴシック" panose="020B0400000000000000" pitchFamily="50" charset="-128"/>
              </a:rPr>
              <a:t>）届出承認</a:t>
            </a:r>
            <a:endParaRPr lang="en-US" altLang="ja-JP" sz="2400" b="1" spc="110" dirty="0">
              <a:solidFill>
                <a:schemeClr val="accent1"/>
              </a:solidFill>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400" spc="110" dirty="0">
                <a:latin typeface="游ゴシック" panose="020B0400000000000000" pitchFamily="50" charset="-128"/>
                <a:ea typeface="游ゴシック" panose="020B0400000000000000" pitchFamily="50" charset="-128"/>
              </a:rPr>
              <a:t>「上長」タブ</a:t>
            </a:r>
            <a:r>
              <a:rPr lang="en-US" altLang="ja-JP" sz="2400" spc="110" dirty="0">
                <a:latin typeface="游ゴシック" panose="020B0400000000000000" pitchFamily="50" charset="-128"/>
                <a:ea typeface="游ゴシック" panose="020B0400000000000000" pitchFamily="50" charset="-128"/>
              </a:rPr>
              <a:t>&gt;&gt;</a:t>
            </a:r>
            <a:r>
              <a:rPr lang="ja-JP" altLang="en-US" sz="2400" spc="110" dirty="0">
                <a:latin typeface="游ゴシック" panose="020B0400000000000000" pitchFamily="50" charset="-128"/>
                <a:ea typeface="游ゴシック" panose="020B0400000000000000" pitchFamily="50" charset="-128"/>
              </a:rPr>
              <a:t>届出承認</a:t>
            </a:r>
            <a:endParaRPr lang="en-US" altLang="ja-JP" sz="2400" spc="11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endParaRPr lang="en-US" altLang="ja-JP" sz="2400" spc="11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400" b="1" spc="110" dirty="0">
                <a:solidFill>
                  <a:schemeClr val="accent1"/>
                </a:solidFill>
                <a:latin typeface="游ゴシック" panose="020B0400000000000000" pitchFamily="50" charset="-128"/>
                <a:ea typeface="游ゴシック" panose="020B0400000000000000" pitchFamily="50" charset="-128"/>
              </a:rPr>
              <a:t>（</a:t>
            </a:r>
            <a:r>
              <a:rPr lang="en-US" altLang="ja-JP" sz="2400" b="1" spc="110" dirty="0">
                <a:solidFill>
                  <a:schemeClr val="accent1"/>
                </a:solidFill>
                <a:latin typeface="游ゴシック" panose="020B0400000000000000" pitchFamily="50" charset="-128"/>
                <a:ea typeface="游ゴシック" panose="020B0400000000000000" pitchFamily="50" charset="-128"/>
              </a:rPr>
              <a:t>2</a:t>
            </a:r>
            <a:r>
              <a:rPr lang="ja-JP" altLang="en-US" sz="2400" b="1" spc="110" dirty="0">
                <a:solidFill>
                  <a:schemeClr val="accent1"/>
                </a:solidFill>
                <a:latin typeface="游ゴシック" panose="020B0400000000000000" pitchFamily="50" charset="-128"/>
                <a:ea typeface="游ゴシック" panose="020B0400000000000000" pitchFamily="50" charset="-128"/>
              </a:rPr>
              <a:t>）勤務承認</a:t>
            </a:r>
            <a:endParaRPr lang="en-US" altLang="ja-JP" sz="2400" b="1" spc="110" dirty="0">
              <a:solidFill>
                <a:schemeClr val="accent1"/>
              </a:solidFill>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400" spc="110" dirty="0">
                <a:latin typeface="游ゴシック" panose="020B0400000000000000" pitchFamily="50" charset="-128"/>
                <a:ea typeface="游ゴシック" panose="020B0400000000000000" pitchFamily="50" charset="-128"/>
              </a:rPr>
              <a:t>「上長」タブ</a:t>
            </a:r>
            <a:r>
              <a:rPr lang="en-US" altLang="ja-JP" sz="2400" spc="110" dirty="0">
                <a:latin typeface="游ゴシック" panose="020B0400000000000000" pitchFamily="50" charset="-128"/>
                <a:ea typeface="游ゴシック" panose="020B0400000000000000" pitchFamily="50" charset="-128"/>
              </a:rPr>
              <a:t>&gt;&gt;</a:t>
            </a:r>
            <a:r>
              <a:rPr lang="ja-JP" altLang="en-US" sz="2400" spc="110" dirty="0">
                <a:latin typeface="游ゴシック" panose="020B0400000000000000" pitchFamily="50" charset="-128"/>
                <a:ea typeface="游ゴシック" panose="020B0400000000000000" pitchFamily="50" charset="-128"/>
              </a:rPr>
              <a:t>勤務承認（日々</a:t>
            </a:r>
            <a:r>
              <a:rPr lang="en-US" altLang="ja-JP" sz="2400" spc="110" dirty="0">
                <a:latin typeface="游ゴシック" panose="020B0400000000000000" pitchFamily="50" charset="-128"/>
                <a:ea typeface="游ゴシック" panose="020B0400000000000000" pitchFamily="50" charset="-128"/>
              </a:rPr>
              <a:t>/</a:t>
            </a:r>
            <a:r>
              <a:rPr lang="ja-JP" altLang="en-US" sz="2400" spc="110" dirty="0">
                <a:latin typeface="游ゴシック" panose="020B0400000000000000" pitchFamily="50" charset="-128"/>
                <a:ea typeface="游ゴシック" panose="020B0400000000000000" pitchFamily="50" charset="-128"/>
              </a:rPr>
              <a:t>月次一括）</a:t>
            </a:r>
            <a:endParaRPr lang="en-US" altLang="ja-JP" sz="2400" spc="11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endParaRPr lang="en-US" altLang="ja-JP" sz="2400" b="1" spc="110" dirty="0">
              <a:solidFill>
                <a:schemeClr val="accent1"/>
              </a:solidFill>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400" b="1" spc="110" dirty="0">
                <a:solidFill>
                  <a:schemeClr val="accent1"/>
                </a:solidFill>
                <a:latin typeface="游ゴシック" panose="020B0400000000000000" pitchFamily="50" charset="-128"/>
                <a:ea typeface="游ゴシック" panose="020B0400000000000000" pitchFamily="50" charset="-128"/>
              </a:rPr>
              <a:t>（</a:t>
            </a:r>
            <a:r>
              <a:rPr lang="en-US" altLang="ja-JP" sz="2400" b="1" spc="110" dirty="0">
                <a:solidFill>
                  <a:schemeClr val="accent1"/>
                </a:solidFill>
                <a:latin typeface="游ゴシック" panose="020B0400000000000000" pitchFamily="50" charset="-128"/>
                <a:ea typeface="游ゴシック" panose="020B0400000000000000" pitchFamily="50" charset="-128"/>
              </a:rPr>
              <a:t>3</a:t>
            </a:r>
            <a:r>
              <a:rPr lang="ja-JP" altLang="en-US" sz="2400" b="1" spc="110" dirty="0">
                <a:solidFill>
                  <a:schemeClr val="accent1"/>
                </a:solidFill>
                <a:latin typeface="游ゴシック" panose="020B0400000000000000" pitchFamily="50" charset="-128"/>
                <a:ea typeface="游ゴシック" panose="020B0400000000000000" pitchFamily="50" charset="-128"/>
              </a:rPr>
              <a:t>）締め作業</a:t>
            </a:r>
            <a:endParaRPr lang="en-US" altLang="ja-JP" sz="2400" b="1" spc="110" dirty="0">
              <a:solidFill>
                <a:schemeClr val="accent1"/>
              </a:solidFill>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400" spc="110" dirty="0">
                <a:latin typeface="游ゴシック" panose="020B0400000000000000" pitchFamily="50" charset="-128"/>
                <a:ea typeface="游ゴシック" panose="020B0400000000000000" pitchFamily="50" charset="-128"/>
              </a:rPr>
              <a:t>「総務」タブ</a:t>
            </a:r>
            <a:r>
              <a:rPr lang="en-US" altLang="ja-JP" sz="2400" spc="110" dirty="0">
                <a:latin typeface="游ゴシック" panose="020B0400000000000000" pitchFamily="50" charset="-128"/>
                <a:ea typeface="游ゴシック" panose="020B0400000000000000" pitchFamily="50" charset="-128"/>
              </a:rPr>
              <a:t>&gt;&gt;</a:t>
            </a:r>
            <a:r>
              <a:rPr lang="ja-JP" altLang="en-US" sz="2400" spc="110" dirty="0">
                <a:latin typeface="游ゴシック" panose="020B0400000000000000" pitchFamily="50" charset="-128"/>
                <a:ea typeface="游ゴシック" panose="020B0400000000000000" pitchFamily="50" charset="-128"/>
              </a:rPr>
              <a:t>月締め処理</a:t>
            </a:r>
            <a:endParaRPr lang="en-US" altLang="ja-JP" sz="2400" spc="11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en-US" altLang="ja-JP" sz="2400" spc="110" dirty="0">
                <a:latin typeface="游ゴシック" panose="020B0400000000000000" pitchFamily="50" charset="-128"/>
                <a:ea typeface="游ゴシック" panose="020B0400000000000000" pitchFamily="50" charset="-128"/>
              </a:rPr>
              <a:t>※</a:t>
            </a:r>
            <a:r>
              <a:rPr lang="ja-JP" altLang="en-US" sz="2400" spc="110" dirty="0">
                <a:latin typeface="游ゴシック" panose="020B0400000000000000" pitchFamily="50" charset="-128"/>
                <a:ea typeface="游ゴシック" panose="020B0400000000000000" pitchFamily="50" charset="-128"/>
              </a:rPr>
              <a:t>新入社員については「締め情報作成」にて登録</a:t>
            </a:r>
            <a:endParaRPr lang="en-US" altLang="ja-JP" sz="2400" spc="110" dirty="0">
              <a:latin typeface="游ゴシック" panose="020B0400000000000000" pitchFamily="50" charset="-128"/>
              <a:ea typeface="游ゴシック" panose="020B0400000000000000" pitchFamily="50" charset="-128"/>
            </a:endParaRPr>
          </a:p>
        </p:txBody>
      </p:sp>
      <p:pic>
        <p:nvPicPr>
          <p:cNvPr id="11" name="図 10">
            <a:extLst>
              <a:ext uri="{FF2B5EF4-FFF2-40B4-BE49-F238E27FC236}">
                <a16:creationId xmlns:a16="http://schemas.microsoft.com/office/drawing/2014/main" id="{CA2C643F-397B-E142-FA77-AEDC92DC8D00}"/>
              </a:ext>
            </a:extLst>
          </p:cNvPr>
          <p:cNvPicPr>
            <a:picLocks noChangeAspect="1"/>
          </p:cNvPicPr>
          <p:nvPr/>
        </p:nvPicPr>
        <p:blipFill rotWithShape="1">
          <a:blip r:embed="rId2"/>
          <a:srcRect l="5226" t="41978" r="75111" b="44252"/>
          <a:stretch/>
        </p:blipFill>
        <p:spPr>
          <a:xfrm>
            <a:off x="7812359" y="1268760"/>
            <a:ext cx="1152129" cy="792088"/>
          </a:xfrm>
          <a:prstGeom prst="rect">
            <a:avLst/>
          </a:prstGeom>
        </p:spPr>
      </p:pic>
      <p:pic>
        <p:nvPicPr>
          <p:cNvPr id="12" name="図 11">
            <a:extLst>
              <a:ext uri="{FF2B5EF4-FFF2-40B4-BE49-F238E27FC236}">
                <a16:creationId xmlns:a16="http://schemas.microsoft.com/office/drawing/2014/main" id="{B2C99DD8-5380-BA82-BFC6-A8F0A6FE8E38}"/>
              </a:ext>
            </a:extLst>
          </p:cNvPr>
          <p:cNvPicPr>
            <a:picLocks noChangeAspect="1"/>
          </p:cNvPicPr>
          <p:nvPr/>
        </p:nvPicPr>
        <p:blipFill rotWithShape="1">
          <a:blip r:embed="rId2"/>
          <a:srcRect l="6454" t="64512" r="73882" b="22969"/>
          <a:stretch/>
        </p:blipFill>
        <p:spPr>
          <a:xfrm>
            <a:off x="7887816" y="4149080"/>
            <a:ext cx="1152129" cy="720080"/>
          </a:xfrm>
          <a:prstGeom prst="rect">
            <a:avLst/>
          </a:prstGeom>
        </p:spPr>
      </p:pic>
      <p:sp>
        <p:nvSpPr>
          <p:cNvPr id="3" name="スライド番号プレースホルダー 7">
            <a:extLst>
              <a:ext uri="{FF2B5EF4-FFF2-40B4-BE49-F238E27FC236}">
                <a16:creationId xmlns:a16="http://schemas.microsoft.com/office/drawing/2014/main" id="{36FA46FE-FCD5-B63D-FE73-409ED06F5A5A}"/>
              </a:ext>
            </a:extLst>
          </p:cNvPr>
          <p:cNvSpPr>
            <a:spLocks noGrp="1"/>
          </p:cNvSpPr>
          <p:nvPr>
            <p:ph type="sldNum" sz="quarter" idx="4"/>
          </p:nvPr>
        </p:nvSpPr>
        <p:spPr>
          <a:xfrm>
            <a:off x="6553200" y="6453336"/>
            <a:ext cx="2133600" cy="365125"/>
          </a:xfrm>
          <a:prstGeom prst="rect">
            <a:avLst/>
          </a:prstGeom>
        </p:spPr>
        <p:txBody>
          <a:bodyPr/>
          <a:lstStyle/>
          <a:p>
            <a:pPr>
              <a:defRPr/>
            </a:pPr>
            <a:fld id="{EC543F9D-35F5-4A0B-BB89-F3C2A9020B28}" type="slidenum">
              <a:rPr lang="en-US" altLang="ja-JP"/>
              <a:pPr>
                <a:defRPr/>
              </a:pPr>
              <a:t>28</a:t>
            </a:fld>
            <a:endParaRPr lang="en-US" altLang="ja-JP" dirty="0"/>
          </a:p>
        </p:txBody>
      </p:sp>
    </p:spTree>
    <p:extLst>
      <p:ext uri="{BB962C8B-B14F-4D97-AF65-F5344CB8AC3E}">
        <p14:creationId xmlns:p14="http://schemas.microsoft.com/office/powerpoint/2010/main" val="2005261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010F98-39C7-F089-A62E-7BFCCAE8C658}"/>
              </a:ext>
            </a:extLst>
          </p:cNvPr>
          <p:cNvSpPr txBox="1">
            <a:spLocks noGrp="1"/>
          </p:cNvSpPr>
          <p:nvPr>
            <p:ph type="title" idx="4294967295"/>
          </p:nvPr>
        </p:nvSpPr>
        <p:spPr>
          <a:xfrm>
            <a:off x="251520" y="148570"/>
            <a:ext cx="835292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r>
              <a:rPr kumimoji="1" lang="en-US" altLang="ja-JP"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補足</a:t>
            </a:r>
            <a:r>
              <a:rPr kumimoji="1" lang="en-US" altLang="ja-JP"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締め作業後の勤怠確認</a:t>
            </a:r>
          </a:p>
        </p:txBody>
      </p:sp>
      <p:sp>
        <p:nvSpPr>
          <p:cNvPr id="10" name="テキスト ボックス 9">
            <a:extLst>
              <a:ext uri="{FF2B5EF4-FFF2-40B4-BE49-F238E27FC236}">
                <a16:creationId xmlns:a16="http://schemas.microsoft.com/office/drawing/2014/main" id="{58ACB752-9F78-DC4D-BED5-BDD3F01D17D8}"/>
              </a:ext>
            </a:extLst>
          </p:cNvPr>
          <p:cNvSpPr txBox="1"/>
          <p:nvPr/>
        </p:nvSpPr>
        <p:spPr>
          <a:xfrm>
            <a:off x="611560" y="1268760"/>
            <a:ext cx="6912768" cy="1754326"/>
          </a:xfrm>
          <a:prstGeom prst="rect">
            <a:avLst/>
          </a:prstGeom>
          <a:noFill/>
        </p:spPr>
        <p:txBody>
          <a:bodyPr wrap="square">
            <a:spAutoFit/>
          </a:bodyPr>
          <a:lstStyle/>
          <a:p>
            <a:pPr marL="274320" indent="-274320" eaLnBrk="1" fontAlgn="auto" hangingPunct="1">
              <a:spcAft>
                <a:spcPts val="0"/>
              </a:spcAft>
              <a:buFont typeface="Arial" pitchFamily="34" charset="0"/>
              <a:buNone/>
              <a:defRPr/>
            </a:pPr>
            <a:r>
              <a:rPr lang="ja-JP" altLang="en-US" sz="1800" b="1" spc="110" dirty="0">
                <a:solidFill>
                  <a:schemeClr val="accent1"/>
                </a:solidFill>
                <a:latin typeface="游ゴシック" panose="020B0400000000000000" pitchFamily="50" charset="-128"/>
                <a:ea typeface="游ゴシック" panose="020B0400000000000000" pitchFamily="50" charset="-128"/>
              </a:rPr>
              <a:t>（方法</a:t>
            </a:r>
            <a:r>
              <a:rPr lang="en-US" altLang="ja-JP" sz="1800" b="1" spc="110" dirty="0">
                <a:solidFill>
                  <a:schemeClr val="accent1"/>
                </a:solidFill>
                <a:latin typeface="游ゴシック" panose="020B0400000000000000" pitchFamily="50" charset="-128"/>
                <a:ea typeface="游ゴシック" panose="020B0400000000000000" pitchFamily="50" charset="-128"/>
              </a:rPr>
              <a:t>1</a:t>
            </a:r>
            <a:r>
              <a:rPr lang="ja-JP" altLang="en-US" sz="1800" b="1" spc="110" dirty="0">
                <a:solidFill>
                  <a:schemeClr val="accent1"/>
                </a:solidFill>
                <a:latin typeface="游ゴシック" panose="020B0400000000000000" pitchFamily="50" charset="-128"/>
                <a:ea typeface="游ゴシック" panose="020B0400000000000000" pitchFamily="50" charset="-128"/>
              </a:rPr>
              <a:t>）</a:t>
            </a:r>
            <a:r>
              <a:rPr lang="ja-JP" altLang="en-US" b="1" spc="110" dirty="0">
                <a:solidFill>
                  <a:schemeClr val="accent1"/>
                </a:solidFill>
                <a:latin typeface="游ゴシック" panose="020B0400000000000000" pitchFamily="50" charset="-128"/>
                <a:ea typeface="游ゴシック" panose="020B0400000000000000" pitchFamily="50" charset="-128"/>
              </a:rPr>
              <a:t>勤務表（従業員別）</a:t>
            </a:r>
            <a:endParaRPr lang="en-US" altLang="ja-JP" sz="1800" b="1" spc="110" dirty="0">
              <a:solidFill>
                <a:schemeClr val="accent1"/>
              </a:solidFill>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1800" spc="110" dirty="0">
                <a:latin typeface="游ゴシック" panose="020B0400000000000000" pitchFamily="50" charset="-128"/>
                <a:ea typeface="游ゴシック" panose="020B0400000000000000" pitchFamily="50" charset="-128"/>
              </a:rPr>
              <a:t>「上長」タブ</a:t>
            </a:r>
            <a:r>
              <a:rPr lang="en-US" altLang="ja-JP" sz="1800" spc="110" dirty="0">
                <a:latin typeface="游ゴシック" panose="020B0400000000000000" pitchFamily="50" charset="-128"/>
                <a:ea typeface="游ゴシック" panose="020B0400000000000000" pitchFamily="50" charset="-128"/>
              </a:rPr>
              <a:t>&gt;&gt;</a:t>
            </a:r>
            <a:r>
              <a:rPr lang="ja-JP" altLang="en-US" spc="110" dirty="0">
                <a:latin typeface="游ゴシック" panose="020B0400000000000000" pitchFamily="50" charset="-128"/>
                <a:ea typeface="游ゴシック" panose="020B0400000000000000" pitchFamily="50" charset="-128"/>
              </a:rPr>
              <a:t>勤務表（従業員別）</a:t>
            </a:r>
            <a:endParaRPr lang="en-US" altLang="ja-JP" sz="1800" spc="11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endParaRPr lang="en-US" altLang="ja-JP" sz="1800" spc="11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1800" b="1" spc="110" dirty="0">
                <a:solidFill>
                  <a:schemeClr val="accent1"/>
                </a:solidFill>
                <a:latin typeface="游ゴシック" panose="020B0400000000000000" pitchFamily="50" charset="-128"/>
                <a:ea typeface="游ゴシック" panose="020B0400000000000000" pitchFamily="50" charset="-128"/>
              </a:rPr>
              <a:t>（方法</a:t>
            </a:r>
            <a:r>
              <a:rPr lang="en-US" altLang="ja-JP" sz="1800" b="1" spc="110" dirty="0">
                <a:solidFill>
                  <a:schemeClr val="accent1"/>
                </a:solidFill>
                <a:latin typeface="游ゴシック" panose="020B0400000000000000" pitchFamily="50" charset="-128"/>
                <a:ea typeface="游ゴシック" panose="020B0400000000000000" pitchFamily="50" charset="-128"/>
              </a:rPr>
              <a:t>2</a:t>
            </a:r>
            <a:r>
              <a:rPr lang="ja-JP" altLang="en-US" sz="1800" b="1" spc="110" dirty="0">
                <a:solidFill>
                  <a:schemeClr val="accent1"/>
                </a:solidFill>
                <a:latin typeface="游ゴシック" panose="020B0400000000000000" pitchFamily="50" charset="-128"/>
                <a:ea typeface="游ゴシック" panose="020B0400000000000000" pitchFamily="50" charset="-128"/>
              </a:rPr>
              <a:t>）勤務月別集計表</a:t>
            </a:r>
            <a:endParaRPr lang="en-US" altLang="ja-JP" sz="1800" b="1" spc="110" dirty="0">
              <a:solidFill>
                <a:schemeClr val="accent1"/>
              </a:solidFill>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1800" spc="110" dirty="0">
                <a:latin typeface="游ゴシック" panose="020B0400000000000000" pitchFamily="50" charset="-128"/>
                <a:ea typeface="游ゴシック" panose="020B0400000000000000" pitchFamily="50" charset="-128"/>
              </a:rPr>
              <a:t>「</a:t>
            </a:r>
            <a:r>
              <a:rPr lang="ja-JP" altLang="en-US" spc="110" dirty="0">
                <a:latin typeface="游ゴシック" panose="020B0400000000000000" pitchFamily="50" charset="-128"/>
                <a:ea typeface="游ゴシック" panose="020B0400000000000000" pitchFamily="50" charset="-128"/>
              </a:rPr>
              <a:t>総務</a:t>
            </a:r>
            <a:r>
              <a:rPr lang="ja-JP" altLang="en-US" sz="1800" spc="110" dirty="0">
                <a:latin typeface="游ゴシック" panose="020B0400000000000000" pitchFamily="50" charset="-128"/>
                <a:ea typeface="游ゴシック" panose="020B0400000000000000" pitchFamily="50" charset="-128"/>
              </a:rPr>
              <a:t>」タブ</a:t>
            </a:r>
            <a:r>
              <a:rPr lang="en-US" altLang="ja-JP" sz="1800" spc="110" dirty="0">
                <a:latin typeface="游ゴシック" panose="020B0400000000000000" pitchFamily="50" charset="-128"/>
                <a:ea typeface="游ゴシック" panose="020B0400000000000000" pitchFamily="50" charset="-128"/>
              </a:rPr>
              <a:t>&gt;&gt;</a:t>
            </a:r>
            <a:r>
              <a:rPr lang="ja-JP" altLang="en-US" sz="1800" spc="110" dirty="0">
                <a:latin typeface="游ゴシック" panose="020B0400000000000000" pitchFamily="50" charset="-128"/>
                <a:ea typeface="游ゴシック" panose="020B0400000000000000" pitchFamily="50" charset="-128"/>
              </a:rPr>
              <a:t>勤務月別集計表</a:t>
            </a:r>
            <a:endParaRPr lang="en-US" altLang="ja-JP" sz="1800" spc="11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en-US" altLang="ja-JP" spc="110" dirty="0">
                <a:latin typeface="游ゴシック" panose="020B0400000000000000" pitchFamily="50" charset="-128"/>
                <a:ea typeface="游ゴシック" panose="020B0400000000000000" pitchFamily="50" charset="-128"/>
              </a:rPr>
              <a:t>※</a:t>
            </a:r>
            <a:r>
              <a:rPr lang="ja-JP" altLang="en-US" spc="110" dirty="0">
                <a:latin typeface="游ゴシック" panose="020B0400000000000000" pitchFamily="50" charset="-128"/>
                <a:ea typeface="游ゴシック" panose="020B0400000000000000" pitchFamily="50" charset="-128"/>
              </a:rPr>
              <a:t>締め作業後に出力する場合は「確定勤務情報」を選択</a:t>
            </a:r>
            <a:endParaRPr lang="en-US" altLang="ja-JP" sz="1800" spc="110" dirty="0">
              <a:latin typeface="游ゴシック" panose="020B0400000000000000" pitchFamily="50" charset="-128"/>
              <a:ea typeface="游ゴシック" panose="020B0400000000000000" pitchFamily="50" charset="-128"/>
            </a:endParaRPr>
          </a:p>
        </p:txBody>
      </p:sp>
      <p:pic>
        <p:nvPicPr>
          <p:cNvPr id="11" name="図 10">
            <a:extLst>
              <a:ext uri="{FF2B5EF4-FFF2-40B4-BE49-F238E27FC236}">
                <a16:creationId xmlns:a16="http://schemas.microsoft.com/office/drawing/2014/main" id="{B56D650C-27E3-9FCE-6F17-E9F474F34A02}"/>
              </a:ext>
            </a:extLst>
          </p:cNvPr>
          <p:cNvPicPr>
            <a:picLocks noChangeAspect="1"/>
          </p:cNvPicPr>
          <p:nvPr/>
        </p:nvPicPr>
        <p:blipFill>
          <a:blip r:embed="rId2"/>
          <a:stretch>
            <a:fillRect/>
          </a:stretch>
        </p:blipFill>
        <p:spPr>
          <a:xfrm>
            <a:off x="4519599" y="3249328"/>
            <a:ext cx="4372881" cy="3132000"/>
          </a:xfrm>
          <a:prstGeom prst="rect">
            <a:avLst/>
          </a:prstGeom>
          <a:ln>
            <a:solidFill>
              <a:schemeClr val="tx1"/>
            </a:solidFill>
          </a:ln>
        </p:spPr>
      </p:pic>
      <p:pic>
        <p:nvPicPr>
          <p:cNvPr id="12" name="図 11">
            <a:extLst>
              <a:ext uri="{FF2B5EF4-FFF2-40B4-BE49-F238E27FC236}">
                <a16:creationId xmlns:a16="http://schemas.microsoft.com/office/drawing/2014/main" id="{7166B5B6-4E91-3B18-049D-D3BA959DDF87}"/>
              </a:ext>
            </a:extLst>
          </p:cNvPr>
          <p:cNvPicPr>
            <a:picLocks noChangeAspect="1"/>
          </p:cNvPicPr>
          <p:nvPr/>
        </p:nvPicPr>
        <p:blipFill>
          <a:blip r:embed="rId3"/>
          <a:stretch>
            <a:fillRect/>
          </a:stretch>
        </p:blipFill>
        <p:spPr>
          <a:xfrm>
            <a:off x="264270" y="3249328"/>
            <a:ext cx="4133718" cy="3132000"/>
          </a:xfrm>
          <a:prstGeom prst="rect">
            <a:avLst/>
          </a:prstGeom>
          <a:ln>
            <a:solidFill>
              <a:schemeClr val="tx1"/>
            </a:solidFill>
          </a:ln>
        </p:spPr>
      </p:pic>
      <p:pic>
        <p:nvPicPr>
          <p:cNvPr id="15" name="図 14">
            <a:extLst>
              <a:ext uri="{FF2B5EF4-FFF2-40B4-BE49-F238E27FC236}">
                <a16:creationId xmlns:a16="http://schemas.microsoft.com/office/drawing/2014/main" id="{0A9527E9-5253-A8A3-DB54-44ABC65378C8}"/>
              </a:ext>
            </a:extLst>
          </p:cNvPr>
          <p:cNvPicPr>
            <a:picLocks noChangeAspect="1"/>
          </p:cNvPicPr>
          <p:nvPr/>
        </p:nvPicPr>
        <p:blipFill rotWithShape="1">
          <a:blip r:embed="rId4"/>
          <a:srcRect l="5226" t="41978" r="75111" b="44252"/>
          <a:stretch/>
        </p:blipFill>
        <p:spPr>
          <a:xfrm>
            <a:off x="7812359" y="1268760"/>
            <a:ext cx="1152129" cy="792088"/>
          </a:xfrm>
          <a:prstGeom prst="rect">
            <a:avLst/>
          </a:prstGeom>
        </p:spPr>
      </p:pic>
      <p:pic>
        <p:nvPicPr>
          <p:cNvPr id="16" name="図 15">
            <a:extLst>
              <a:ext uri="{FF2B5EF4-FFF2-40B4-BE49-F238E27FC236}">
                <a16:creationId xmlns:a16="http://schemas.microsoft.com/office/drawing/2014/main" id="{D3AECDD9-22FD-0F41-7358-EBC21DCE8D89}"/>
              </a:ext>
            </a:extLst>
          </p:cNvPr>
          <p:cNvPicPr>
            <a:picLocks noChangeAspect="1"/>
          </p:cNvPicPr>
          <p:nvPr/>
        </p:nvPicPr>
        <p:blipFill rotWithShape="1">
          <a:blip r:embed="rId4"/>
          <a:srcRect l="6454" t="64512" r="73882" b="22969"/>
          <a:stretch/>
        </p:blipFill>
        <p:spPr>
          <a:xfrm>
            <a:off x="7887816" y="2348881"/>
            <a:ext cx="1152129" cy="720080"/>
          </a:xfrm>
          <a:prstGeom prst="rect">
            <a:avLst/>
          </a:prstGeom>
        </p:spPr>
      </p:pic>
      <p:sp>
        <p:nvSpPr>
          <p:cNvPr id="3" name="スライド番号プレースホルダー 7">
            <a:extLst>
              <a:ext uri="{FF2B5EF4-FFF2-40B4-BE49-F238E27FC236}">
                <a16:creationId xmlns:a16="http://schemas.microsoft.com/office/drawing/2014/main" id="{3F3F3AC5-8C9B-82B4-C22C-43074EEDF706}"/>
              </a:ext>
            </a:extLst>
          </p:cNvPr>
          <p:cNvSpPr>
            <a:spLocks noGrp="1"/>
          </p:cNvSpPr>
          <p:nvPr>
            <p:ph type="sldNum" sz="quarter" idx="4"/>
          </p:nvPr>
        </p:nvSpPr>
        <p:spPr>
          <a:xfrm>
            <a:off x="6553200" y="6453336"/>
            <a:ext cx="2133600" cy="365125"/>
          </a:xfrm>
          <a:prstGeom prst="rect">
            <a:avLst/>
          </a:prstGeom>
        </p:spPr>
        <p:txBody>
          <a:bodyPr/>
          <a:lstStyle/>
          <a:p>
            <a:pPr>
              <a:defRPr/>
            </a:pPr>
            <a:fld id="{EC543F9D-35F5-4A0B-BB89-F3C2A9020B28}" type="slidenum">
              <a:rPr lang="en-US" altLang="ja-JP"/>
              <a:pPr>
                <a:defRPr/>
              </a:pPr>
              <a:t>29</a:t>
            </a:fld>
            <a:endParaRPr lang="en-US" altLang="ja-JP" dirty="0"/>
          </a:p>
        </p:txBody>
      </p:sp>
    </p:spTree>
    <p:extLst>
      <p:ext uri="{BB962C8B-B14F-4D97-AF65-F5344CB8AC3E}">
        <p14:creationId xmlns:p14="http://schemas.microsoft.com/office/powerpoint/2010/main" val="1769741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4"/>
          </p:nvPr>
        </p:nvSpPr>
        <p:spPr>
          <a:prstGeom prst="rect">
            <a:avLst/>
          </a:prstGeom>
        </p:spPr>
        <p:txBody>
          <a:bodyPr/>
          <a:lstStyle/>
          <a:p>
            <a:pPr>
              <a:defRPr/>
            </a:pPr>
            <a:fld id="{EC543F9D-35F5-4A0B-BB89-F3C2A9020B28}" type="slidenum">
              <a:rPr lang="en-US" altLang="ja-JP"/>
              <a:pPr>
                <a:defRPr/>
              </a:pPr>
              <a:t>3</a:t>
            </a:fld>
            <a:endParaRPr lang="en-US" altLang="ja-JP" dirty="0"/>
          </a:p>
        </p:txBody>
      </p:sp>
      <p:sp>
        <p:nvSpPr>
          <p:cNvPr id="4" name="タイトル 5">
            <a:extLst>
              <a:ext uri="{FF2B5EF4-FFF2-40B4-BE49-F238E27FC236}">
                <a16:creationId xmlns:a16="http://schemas.microsoft.com/office/drawing/2014/main" id="{DA29F659-F225-914B-285F-298C32B4323C}"/>
              </a:ext>
            </a:extLst>
          </p:cNvPr>
          <p:cNvSpPr txBox="1">
            <a:spLocks noGrp="1"/>
          </p:cNvSpPr>
          <p:nvPr>
            <p:ph type="title" idx="4294967295"/>
          </p:nvPr>
        </p:nvSpPr>
        <p:spPr>
          <a:xfrm>
            <a:off x="251520" y="95226"/>
            <a:ext cx="8220075" cy="5254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ctr" defTabSz="914400" rtl="0" eaLnBrk="1" latinLnBrk="0" hangingPunct="1">
              <a:spcBef>
                <a:spcPct val="0"/>
              </a:spcBef>
              <a:buNone/>
              <a:defRPr kumimoji="1" sz="4400" kern="1200">
                <a:solidFill>
                  <a:schemeClr val="tx1"/>
                </a:solidFill>
                <a:latin typeface="游ゴシック Medium" panose="020B0500000000000000" pitchFamily="50" charset="-128"/>
                <a:ea typeface="游ゴシック Medium" panose="020B0500000000000000" pitchFamily="50" charset="-128"/>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注意点</a:t>
            </a:r>
          </a:p>
        </p:txBody>
      </p:sp>
      <p:sp>
        <p:nvSpPr>
          <p:cNvPr id="5" name="テキスト ボックス 4">
            <a:extLst>
              <a:ext uri="{FF2B5EF4-FFF2-40B4-BE49-F238E27FC236}">
                <a16:creationId xmlns:a16="http://schemas.microsoft.com/office/drawing/2014/main" id="{F9D148BE-1BD6-7462-6435-1B5F404D7F8D}"/>
              </a:ext>
            </a:extLst>
          </p:cNvPr>
          <p:cNvSpPr txBox="1"/>
          <p:nvPr/>
        </p:nvSpPr>
        <p:spPr>
          <a:xfrm>
            <a:off x="319648" y="620688"/>
            <a:ext cx="8500823" cy="2739211"/>
          </a:xfrm>
          <a:prstGeom prst="rect">
            <a:avLst/>
          </a:prstGeom>
          <a:noFill/>
        </p:spPr>
        <p:txBody>
          <a:bodyPr wrap="square" rtlCol="0">
            <a:spAutoFit/>
          </a:bodyPr>
          <a:lstStyle/>
          <a:p>
            <a:r>
              <a:rPr kumimoji="1" lang="ja-JP" altLang="en-US" sz="1600" dirty="0">
                <a:latin typeface="游ゴシック Medium" panose="020B0500000000000000" pitchFamily="50" charset="-128"/>
                <a:ea typeface="游ゴシック Medium" panose="020B0500000000000000" pitchFamily="50" charset="-128"/>
              </a:rPr>
              <a:t>　社会保険労務士法人出口事務所（社労士事務所）は株式会社エムケイシステム（システム会社）が運営する「ネット </a:t>
            </a:r>
            <a:r>
              <a:rPr kumimoji="1" lang="en-US" altLang="ja-JP" sz="1600" dirty="0">
                <a:latin typeface="游ゴシック Medium" panose="020B0500000000000000" pitchFamily="50" charset="-128"/>
                <a:ea typeface="游ゴシック Medium" panose="020B0500000000000000" pitchFamily="50" charset="-128"/>
              </a:rPr>
              <a:t>de </a:t>
            </a:r>
            <a:r>
              <a:rPr kumimoji="1" lang="ja-JP" altLang="en-US" sz="1600" dirty="0">
                <a:latin typeface="游ゴシック Medium" panose="020B0500000000000000" pitchFamily="50" charset="-128"/>
                <a:ea typeface="游ゴシック Medium" panose="020B0500000000000000" pitchFamily="50" charset="-128"/>
              </a:rPr>
              <a:t>顧問」等の利用規約に基づき、利用者である企業に提供いたします。</a:t>
            </a:r>
            <a:endParaRPr kumimoji="1" lang="en-US" altLang="ja-JP" sz="1600" dirty="0">
              <a:latin typeface="游ゴシック Medium" panose="020B0500000000000000" pitchFamily="50" charset="-128"/>
              <a:ea typeface="游ゴシック Medium" panose="020B0500000000000000" pitchFamily="50" charset="-128"/>
            </a:endParaRPr>
          </a:p>
          <a:p>
            <a:pPr algn="l"/>
            <a:r>
              <a:rPr lang="ja-JP" altLang="en-US" sz="1600" dirty="0">
                <a:latin typeface="游ゴシック Medium" panose="020B0500000000000000" pitchFamily="50" charset="-128"/>
                <a:ea typeface="游ゴシック Medium" panose="020B0500000000000000" pitchFamily="50" charset="-128"/>
              </a:rPr>
              <a:t>　システム会社は特定個人情報を含む電子データは取り扱いませんので、企業から直接システム会社に問い合わせすることはできません。社労士事務所を通じて、システム会社へのご連絡となりますこと、また、社労士事務所との契約終了以降は利用することができませんのでご注意ください。システム会社では可能な限りのセキュリティ対策のもとサービスを提供しておりますが、貴社のセキュリティ対策としても、データの定期的なダウンロード（バックアップ）等を行っていただくことをお勧めいたします。その他詳細は、</a:t>
            </a:r>
            <a:r>
              <a:rPr lang="ja-JP" altLang="en-US" sz="1600" b="0" i="0" u="none" strike="noStrike" baseline="0" dirty="0">
                <a:solidFill>
                  <a:srgbClr val="000000"/>
                </a:solidFill>
                <a:latin typeface="游ゴシック Medium" panose="020B0500000000000000" pitchFamily="50" charset="-128"/>
                <a:ea typeface="游ゴシック Medium" panose="020B0500000000000000" pitchFamily="50" charset="-128"/>
              </a:rPr>
              <a:t>「ネット </a:t>
            </a:r>
            <a:r>
              <a:rPr lang="en-US" altLang="ja-JP" sz="1600" b="0" i="0" u="none" strike="noStrike" baseline="0" dirty="0">
                <a:solidFill>
                  <a:srgbClr val="000000"/>
                </a:solidFill>
                <a:latin typeface="游ゴシック Medium" panose="020B0500000000000000" pitchFamily="50" charset="-128"/>
                <a:ea typeface="游ゴシック Medium" panose="020B0500000000000000" pitchFamily="50" charset="-128"/>
              </a:rPr>
              <a:t>de </a:t>
            </a:r>
            <a:r>
              <a:rPr lang="ja-JP" altLang="en-US" sz="1600" b="0" i="0" u="none" strike="noStrike" baseline="0" dirty="0">
                <a:solidFill>
                  <a:srgbClr val="000000"/>
                </a:solidFill>
                <a:latin typeface="游ゴシック Medium" panose="020B0500000000000000" pitchFamily="50" charset="-128"/>
                <a:ea typeface="游ゴシック Medium" panose="020B0500000000000000" pitchFamily="50" charset="-128"/>
              </a:rPr>
              <a:t>顧問」利用規約</a:t>
            </a:r>
            <a:r>
              <a:rPr lang="en-US" altLang="ja-JP" sz="1600" b="0" i="0" u="none" strike="noStrike" baseline="0" dirty="0">
                <a:solidFill>
                  <a:srgbClr val="000000"/>
                </a:solidFill>
                <a:latin typeface="游ゴシック Medium" panose="020B0500000000000000" pitchFamily="50" charset="-128"/>
                <a:ea typeface="游ゴシック Medium" panose="020B0500000000000000" pitchFamily="50" charset="-128"/>
              </a:rPr>
              <a:t>※</a:t>
            </a:r>
            <a:r>
              <a:rPr lang="ja-JP" altLang="en-US" sz="1600" b="0" i="0" u="none" strike="noStrike" baseline="0" dirty="0">
                <a:solidFill>
                  <a:srgbClr val="000000"/>
                </a:solidFill>
                <a:latin typeface="游ゴシック Medium" panose="020B0500000000000000" pitchFamily="50" charset="-128"/>
                <a:ea typeface="游ゴシック Medium" panose="020B0500000000000000" pitchFamily="50" charset="-128"/>
              </a:rPr>
              <a:t>をご参照ください。</a:t>
            </a:r>
            <a:endParaRPr lang="en-US" altLang="ja-JP" sz="1600" b="0" i="0" u="none" strike="noStrike" baseline="0" dirty="0">
              <a:solidFill>
                <a:srgbClr val="000000"/>
              </a:solidFill>
              <a:latin typeface="游ゴシック Medium" panose="020B0500000000000000" pitchFamily="50" charset="-128"/>
              <a:ea typeface="游ゴシック Medium" panose="020B0500000000000000" pitchFamily="50" charset="-128"/>
            </a:endParaRPr>
          </a:p>
          <a:p>
            <a:pPr algn="l"/>
            <a:r>
              <a:rPr lang="en-US" altLang="ja-JP" sz="1200" b="0" i="0" u="none" strike="noStrike" baseline="0" dirty="0">
                <a:solidFill>
                  <a:srgbClr val="000000"/>
                </a:solidFill>
                <a:latin typeface="游ゴシック Medium" panose="020B0500000000000000" pitchFamily="50" charset="-128"/>
                <a:ea typeface="游ゴシック Medium" panose="020B0500000000000000" pitchFamily="50" charset="-128"/>
              </a:rPr>
              <a:t>※</a:t>
            </a:r>
            <a:r>
              <a:rPr lang="ja-JP" altLang="en-US" sz="1200" b="0" i="0" u="none" strike="noStrike" baseline="0" dirty="0">
                <a:solidFill>
                  <a:srgbClr val="000000"/>
                </a:solidFill>
                <a:latin typeface="游ゴシック Medium" panose="020B0500000000000000" pitchFamily="50" charset="-128"/>
                <a:ea typeface="游ゴシック Medium" panose="020B0500000000000000" pitchFamily="50" charset="-128"/>
              </a:rPr>
              <a:t>利用規約の保存場所：社労士事務所</a:t>
            </a:r>
            <a:r>
              <a:rPr lang="en-US" altLang="ja-JP" sz="1200" b="0" i="0" u="none" strike="noStrike" baseline="0" dirty="0">
                <a:solidFill>
                  <a:srgbClr val="000000"/>
                </a:solidFill>
                <a:latin typeface="游ゴシック Medium" panose="020B0500000000000000" pitchFamily="50" charset="-128"/>
                <a:ea typeface="游ゴシック Medium" panose="020B0500000000000000" pitchFamily="50" charset="-128"/>
              </a:rPr>
              <a:t>HP_</a:t>
            </a:r>
            <a:r>
              <a:rPr lang="ja-JP" altLang="en-US" sz="1200" b="0" i="0" u="none" strike="noStrike" baseline="0" dirty="0">
                <a:solidFill>
                  <a:srgbClr val="000000"/>
                </a:solidFill>
                <a:latin typeface="游ゴシック Medium" panose="020B0500000000000000" pitchFamily="50" charset="-128"/>
                <a:ea typeface="游ゴシック Medium" panose="020B0500000000000000" pitchFamily="50" charset="-128"/>
              </a:rPr>
              <a:t>会員専用ページ</a:t>
            </a:r>
            <a:r>
              <a:rPr lang="en-US" altLang="ja-JP" sz="1200" b="0" i="0" u="none" strike="noStrike" baseline="0" dirty="0">
                <a:solidFill>
                  <a:srgbClr val="000000"/>
                </a:solidFill>
                <a:latin typeface="游ゴシック Medium" panose="020B0500000000000000" pitchFamily="50" charset="-128"/>
                <a:ea typeface="游ゴシック Medium" panose="020B0500000000000000" pitchFamily="50" charset="-128"/>
              </a:rPr>
              <a:t>_</a:t>
            </a:r>
            <a:r>
              <a:rPr lang="ja-JP" altLang="en-US" sz="1200" b="0" i="0" u="none" strike="noStrike" baseline="0" dirty="0">
                <a:solidFill>
                  <a:srgbClr val="000000"/>
                </a:solidFill>
                <a:latin typeface="游ゴシック Medium" panose="020B0500000000000000" pitchFamily="50" charset="-128"/>
                <a:ea typeface="游ゴシック Medium" panose="020B0500000000000000" pitchFamily="50" charset="-128"/>
              </a:rPr>
              <a:t>システムレンタルの企業様向けの資料</a:t>
            </a:r>
            <a:r>
              <a:rPr lang="en-US" altLang="ja-JP" sz="1200" b="0" i="0" u="none" strike="noStrike" baseline="0" dirty="0">
                <a:solidFill>
                  <a:srgbClr val="000000"/>
                </a:solidFill>
                <a:latin typeface="游ゴシック Medium" panose="020B0500000000000000" pitchFamily="50" charset="-128"/>
                <a:ea typeface="游ゴシック Medium" panose="020B0500000000000000" pitchFamily="50" charset="-128"/>
              </a:rPr>
              <a:t>_</a:t>
            </a:r>
            <a:r>
              <a:rPr lang="ja-JP" altLang="en-US" sz="1200" b="0" i="0" u="none" strike="noStrike" baseline="0" dirty="0">
                <a:solidFill>
                  <a:srgbClr val="000000"/>
                </a:solidFill>
                <a:latin typeface="游ゴシック Medium" panose="020B0500000000000000" pitchFamily="50" charset="-128"/>
                <a:ea typeface="游ゴシック Medium" panose="020B0500000000000000" pitchFamily="50" charset="-128"/>
              </a:rPr>
              <a:t>システム利用規約</a:t>
            </a:r>
            <a:endParaRPr kumimoji="1" lang="ja-JP" altLang="en-US" sz="1200" dirty="0">
              <a:latin typeface="游ゴシック Medium" panose="020B0500000000000000" pitchFamily="50" charset="-128"/>
              <a:ea typeface="游ゴシック Medium" panose="020B0500000000000000" pitchFamily="50" charset="-128"/>
            </a:endParaRPr>
          </a:p>
        </p:txBody>
      </p:sp>
      <p:sp>
        <p:nvSpPr>
          <p:cNvPr id="10" name="四角形: 角を丸くする 9">
            <a:extLst>
              <a:ext uri="{FF2B5EF4-FFF2-40B4-BE49-F238E27FC236}">
                <a16:creationId xmlns:a16="http://schemas.microsoft.com/office/drawing/2014/main" id="{FCCA8132-792A-621E-EA5F-4F4112545177}"/>
              </a:ext>
            </a:extLst>
          </p:cNvPr>
          <p:cNvSpPr/>
          <p:nvPr/>
        </p:nvSpPr>
        <p:spPr>
          <a:xfrm>
            <a:off x="2613286" y="3323148"/>
            <a:ext cx="3920836" cy="60990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a:latin typeface="游ゴシック Medium" panose="020B0500000000000000" pitchFamily="50" charset="-128"/>
                <a:ea typeface="游ゴシック Medium" panose="020B0500000000000000" pitchFamily="50" charset="-128"/>
              </a:rPr>
              <a:t>株式会社エムケイシステム</a:t>
            </a:r>
            <a:endParaRPr kumimoji="1" lang="en-US" altLang="ja-JP" sz="1800" dirty="0">
              <a:latin typeface="游ゴシック Medium" panose="020B0500000000000000" pitchFamily="50" charset="-128"/>
              <a:ea typeface="游ゴシック Medium" panose="020B0500000000000000" pitchFamily="50" charset="-128"/>
            </a:endParaRPr>
          </a:p>
          <a:p>
            <a:pPr algn="ctr"/>
            <a:r>
              <a:rPr kumimoji="1" lang="ja-JP" altLang="en-US" sz="1800" dirty="0">
                <a:latin typeface="游ゴシック Medium" panose="020B0500000000000000" pitchFamily="50" charset="-128"/>
                <a:ea typeface="游ゴシック Medium" panose="020B0500000000000000" pitchFamily="50" charset="-128"/>
              </a:rPr>
              <a:t>（システム会社）</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11" name="四角形: 角を丸くする 10">
            <a:extLst>
              <a:ext uri="{FF2B5EF4-FFF2-40B4-BE49-F238E27FC236}">
                <a16:creationId xmlns:a16="http://schemas.microsoft.com/office/drawing/2014/main" id="{CD780DDD-B4E2-0252-DBE2-9B2B92C021EA}"/>
              </a:ext>
            </a:extLst>
          </p:cNvPr>
          <p:cNvSpPr/>
          <p:nvPr/>
        </p:nvSpPr>
        <p:spPr>
          <a:xfrm>
            <a:off x="2613286" y="4547284"/>
            <a:ext cx="3920836" cy="60990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a:latin typeface="游ゴシック Medium" panose="020B0500000000000000" pitchFamily="50" charset="-128"/>
                <a:ea typeface="游ゴシック Medium" panose="020B0500000000000000" pitchFamily="50" charset="-128"/>
              </a:rPr>
              <a:t>社会保険労務士法人出口事務所</a:t>
            </a:r>
            <a:endParaRPr kumimoji="1" lang="en-US" altLang="ja-JP" sz="1800" dirty="0">
              <a:latin typeface="游ゴシック Medium" panose="020B0500000000000000" pitchFamily="50" charset="-128"/>
              <a:ea typeface="游ゴシック Medium" panose="020B0500000000000000" pitchFamily="50" charset="-128"/>
            </a:endParaRPr>
          </a:p>
          <a:p>
            <a:pPr algn="ctr"/>
            <a:r>
              <a:rPr kumimoji="1" lang="ja-JP" altLang="en-US" sz="1800" dirty="0">
                <a:latin typeface="游ゴシック Medium" panose="020B0500000000000000" pitchFamily="50" charset="-128"/>
                <a:ea typeface="游ゴシック Medium" panose="020B0500000000000000" pitchFamily="50" charset="-128"/>
              </a:rPr>
              <a:t>（社労士事務所）</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12" name="四角形: 角を丸くする 11">
            <a:extLst>
              <a:ext uri="{FF2B5EF4-FFF2-40B4-BE49-F238E27FC236}">
                <a16:creationId xmlns:a16="http://schemas.microsoft.com/office/drawing/2014/main" id="{12CB2F4C-2155-1333-819F-FBF149DF7C9B}"/>
              </a:ext>
            </a:extLst>
          </p:cNvPr>
          <p:cNvSpPr/>
          <p:nvPr/>
        </p:nvSpPr>
        <p:spPr>
          <a:xfrm>
            <a:off x="2613286" y="5771420"/>
            <a:ext cx="3920836" cy="60990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800" dirty="0">
                <a:latin typeface="游ゴシック Medium" panose="020B0500000000000000" pitchFamily="50" charset="-128"/>
                <a:ea typeface="游ゴシック Medium" panose="020B0500000000000000" pitchFamily="50" charset="-128"/>
              </a:rPr>
              <a:t>利用者（企業）</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13" name="矢印: 上下 12">
            <a:extLst>
              <a:ext uri="{FF2B5EF4-FFF2-40B4-BE49-F238E27FC236}">
                <a16:creationId xmlns:a16="http://schemas.microsoft.com/office/drawing/2014/main" id="{9084095D-2ED9-D182-0253-3963F44F52FF}"/>
              </a:ext>
            </a:extLst>
          </p:cNvPr>
          <p:cNvSpPr/>
          <p:nvPr/>
        </p:nvSpPr>
        <p:spPr>
          <a:xfrm>
            <a:off x="4357680" y="3880130"/>
            <a:ext cx="432048" cy="720080"/>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游ゴシック Medium" panose="020B0500000000000000" pitchFamily="50" charset="-128"/>
                <a:ea typeface="游ゴシック Medium" panose="020B0500000000000000" pitchFamily="50" charset="-128"/>
              </a:rPr>
              <a:t>契約</a:t>
            </a:r>
          </a:p>
        </p:txBody>
      </p:sp>
      <p:sp>
        <p:nvSpPr>
          <p:cNvPr id="14" name="矢印: 上下 13">
            <a:extLst>
              <a:ext uri="{FF2B5EF4-FFF2-40B4-BE49-F238E27FC236}">
                <a16:creationId xmlns:a16="http://schemas.microsoft.com/office/drawing/2014/main" id="{7AC9C833-FEE3-DFD8-052A-7B3C585655B4}"/>
              </a:ext>
            </a:extLst>
          </p:cNvPr>
          <p:cNvSpPr/>
          <p:nvPr/>
        </p:nvSpPr>
        <p:spPr>
          <a:xfrm>
            <a:off x="4357680" y="5104266"/>
            <a:ext cx="432048" cy="720080"/>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游ゴシック Medium" panose="020B0500000000000000" pitchFamily="50" charset="-128"/>
                <a:ea typeface="游ゴシック Medium" panose="020B0500000000000000" pitchFamily="50" charset="-128"/>
              </a:rPr>
              <a:t>契約</a:t>
            </a:r>
          </a:p>
        </p:txBody>
      </p:sp>
      <p:sp>
        <p:nvSpPr>
          <p:cNvPr id="15" name="矢印: 右カーブ 14">
            <a:extLst>
              <a:ext uri="{FF2B5EF4-FFF2-40B4-BE49-F238E27FC236}">
                <a16:creationId xmlns:a16="http://schemas.microsoft.com/office/drawing/2014/main" id="{279EA746-9C89-38E7-3719-87FFE3205AC8}"/>
              </a:ext>
            </a:extLst>
          </p:cNvPr>
          <p:cNvSpPr/>
          <p:nvPr/>
        </p:nvSpPr>
        <p:spPr>
          <a:xfrm>
            <a:off x="1331640" y="3501008"/>
            <a:ext cx="1008112" cy="2664296"/>
          </a:xfrm>
          <a:prstGeom prst="curved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游ゴシック Medium" panose="020B0500000000000000" pitchFamily="50" charset="-128"/>
              <a:ea typeface="游ゴシック Medium" panose="020B0500000000000000" pitchFamily="50" charset="-128"/>
            </a:endParaRPr>
          </a:p>
        </p:txBody>
      </p:sp>
      <p:sp>
        <p:nvSpPr>
          <p:cNvPr id="16" name="矢印: 右カーブ 15">
            <a:extLst>
              <a:ext uri="{FF2B5EF4-FFF2-40B4-BE49-F238E27FC236}">
                <a16:creationId xmlns:a16="http://schemas.microsoft.com/office/drawing/2014/main" id="{B7ADA771-9C9F-2EC8-F231-83BB1CAE098A}"/>
              </a:ext>
            </a:extLst>
          </p:cNvPr>
          <p:cNvSpPr/>
          <p:nvPr/>
        </p:nvSpPr>
        <p:spPr>
          <a:xfrm rot="10800000">
            <a:off x="6804248" y="3501007"/>
            <a:ext cx="1008112" cy="2664296"/>
          </a:xfrm>
          <a:prstGeom prst="curved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游ゴシック Medium" panose="020B0500000000000000" pitchFamily="50" charset="-128"/>
              <a:ea typeface="游ゴシック Medium" panose="020B0500000000000000" pitchFamily="50" charset="-128"/>
            </a:endParaRPr>
          </a:p>
        </p:txBody>
      </p:sp>
      <p:sp>
        <p:nvSpPr>
          <p:cNvPr id="18" name="乗算記号 17">
            <a:extLst>
              <a:ext uri="{FF2B5EF4-FFF2-40B4-BE49-F238E27FC236}">
                <a16:creationId xmlns:a16="http://schemas.microsoft.com/office/drawing/2014/main" id="{46D69D67-EB3D-8EDC-4DC8-B7DE7F08C738}"/>
              </a:ext>
            </a:extLst>
          </p:cNvPr>
          <p:cNvSpPr/>
          <p:nvPr/>
        </p:nvSpPr>
        <p:spPr>
          <a:xfrm>
            <a:off x="899592" y="4293096"/>
            <a:ext cx="1008112" cy="1095802"/>
          </a:xfrm>
          <a:prstGeom prst="mathMultiply">
            <a:avLst/>
          </a:prstGeom>
          <a:solidFill>
            <a:schemeClr val="accent2">
              <a:lumMod val="60000"/>
              <a:lumOff val="4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Medium" panose="020B0500000000000000" pitchFamily="50" charset="-128"/>
              <a:ea typeface="游ゴシック Medium" panose="020B0500000000000000" pitchFamily="50" charset="-128"/>
            </a:endParaRPr>
          </a:p>
        </p:txBody>
      </p:sp>
      <p:sp>
        <p:nvSpPr>
          <p:cNvPr id="19" name="乗算記号 18">
            <a:extLst>
              <a:ext uri="{FF2B5EF4-FFF2-40B4-BE49-F238E27FC236}">
                <a16:creationId xmlns:a16="http://schemas.microsoft.com/office/drawing/2014/main" id="{82443709-09A8-F4E9-79C3-4F253FFDACD6}"/>
              </a:ext>
            </a:extLst>
          </p:cNvPr>
          <p:cNvSpPr/>
          <p:nvPr/>
        </p:nvSpPr>
        <p:spPr>
          <a:xfrm>
            <a:off x="7308304" y="4293096"/>
            <a:ext cx="1008112" cy="1095802"/>
          </a:xfrm>
          <a:prstGeom prst="mathMultiply">
            <a:avLst/>
          </a:prstGeom>
          <a:solidFill>
            <a:schemeClr val="accent2">
              <a:lumMod val="60000"/>
              <a:lumOff val="4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1973563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010F98-39C7-F089-A62E-7BFCCAE8C658}"/>
              </a:ext>
            </a:extLst>
          </p:cNvPr>
          <p:cNvSpPr txBox="1">
            <a:spLocks noGrp="1"/>
          </p:cNvSpPr>
          <p:nvPr>
            <p:ph type="title" idx="4294967295"/>
          </p:nvPr>
        </p:nvSpPr>
        <p:spPr>
          <a:xfrm>
            <a:off x="251520" y="148570"/>
            <a:ext cx="835292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◆変更設定（随時）</a:t>
            </a:r>
          </a:p>
        </p:txBody>
      </p:sp>
      <p:sp>
        <p:nvSpPr>
          <p:cNvPr id="6" name="コンテンツ プレースホルダ 5">
            <a:extLst>
              <a:ext uri="{FF2B5EF4-FFF2-40B4-BE49-F238E27FC236}">
                <a16:creationId xmlns:a16="http://schemas.microsoft.com/office/drawing/2014/main" id="{C7A9062F-B811-9609-135D-5B7EC5AA4AEA}"/>
              </a:ext>
            </a:extLst>
          </p:cNvPr>
          <p:cNvSpPr>
            <a:spLocks noGrp="1"/>
          </p:cNvSpPr>
          <p:nvPr>
            <p:ph idx="1"/>
          </p:nvPr>
        </p:nvSpPr>
        <p:spPr>
          <a:xfrm>
            <a:off x="251520" y="942036"/>
            <a:ext cx="7694876" cy="3821796"/>
          </a:xfrm>
        </p:spPr>
        <p:txBody>
          <a:bodyPr rtlCol="0">
            <a:normAutofit/>
          </a:bodyPr>
          <a:lstStyle/>
          <a:p>
            <a:pPr marL="274320" indent="-274320" eaLnBrk="1" fontAlgn="auto" hangingPunct="1">
              <a:spcAft>
                <a:spcPts val="0"/>
              </a:spcAft>
              <a:buFont typeface="Arial" pitchFamily="34" charset="0"/>
              <a:buNone/>
              <a:defRPr/>
            </a:pPr>
            <a:r>
              <a:rPr lang="ja-JP" altLang="en-US" sz="2200" b="1" spc="110" dirty="0">
                <a:solidFill>
                  <a:srgbClr val="0070C0"/>
                </a:solidFill>
                <a:latin typeface="游ゴシック" panose="020B0400000000000000" pitchFamily="50" charset="-128"/>
                <a:ea typeface="游ゴシック" panose="020B0400000000000000" pitchFamily="50" charset="-128"/>
              </a:rPr>
              <a:t>制度変更時等</a:t>
            </a:r>
            <a:endParaRPr lang="en-US" altLang="ja-JP" sz="2200" b="1" spc="110" dirty="0">
              <a:solidFill>
                <a:srgbClr val="0070C0"/>
              </a:solidFill>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200" spc="110" dirty="0">
                <a:latin typeface="游ゴシック" panose="020B0400000000000000" pitchFamily="50" charset="-128"/>
                <a:ea typeface="游ゴシック" panose="020B0400000000000000" pitchFamily="50" charset="-128"/>
              </a:rPr>
              <a:t>　</a:t>
            </a:r>
            <a:endParaRPr lang="en-US" altLang="ja-JP" sz="2200" spc="11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200" spc="110" dirty="0">
                <a:latin typeface="游ゴシック" panose="020B0400000000000000" pitchFamily="50" charset="-128"/>
                <a:ea typeface="游ゴシック" panose="020B0400000000000000" pitchFamily="50" charset="-128"/>
              </a:rPr>
              <a:t>「上長</a:t>
            </a:r>
            <a:r>
              <a:rPr lang="en-US" altLang="ja-JP" sz="2200" spc="110" dirty="0">
                <a:latin typeface="游ゴシック" panose="020B0400000000000000" pitchFamily="50" charset="-128"/>
                <a:ea typeface="游ゴシック" panose="020B0400000000000000" pitchFamily="50" charset="-128"/>
              </a:rPr>
              <a:t>/</a:t>
            </a:r>
            <a:r>
              <a:rPr lang="ja-JP" altLang="en-US" sz="2200" spc="110" dirty="0">
                <a:latin typeface="游ゴシック" panose="020B0400000000000000" pitchFamily="50" charset="-128"/>
                <a:ea typeface="游ゴシック" panose="020B0400000000000000" pitchFamily="50" charset="-128"/>
              </a:rPr>
              <a:t>総務</a:t>
            </a:r>
            <a:r>
              <a:rPr lang="en-US" altLang="ja-JP" sz="2200" spc="110" dirty="0">
                <a:latin typeface="游ゴシック" panose="020B0400000000000000" pitchFamily="50" charset="-128"/>
                <a:ea typeface="游ゴシック" panose="020B0400000000000000" pitchFamily="50" charset="-128"/>
              </a:rPr>
              <a:t>/</a:t>
            </a:r>
            <a:r>
              <a:rPr lang="ja-JP" altLang="en-US" sz="2200" spc="110" dirty="0">
                <a:latin typeface="游ゴシック" panose="020B0400000000000000" pitchFamily="50" charset="-128"/>
                <a:ea typeface="游ゴシック" panose="020B0400000000000000" pitchFamily="50" charset="-128"/>
              </a:rPr>
              <a:t>マスタ」タブより設定変更</a:t>
            </a:r>
            <a:endParaRPr lang="en-US" altLang="ja-JP" sz="2200" spc="11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endParaRPr lang="en-US" altLang="ja-JP" sz="2200" spc="11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en-US" altLang="ja-JP" sz="2200" spc="110" dirty="0">
                <a:latin typeface="游ゴシック" panose="020B0400000000000000" pitchFamily="50" charset="-128"/>
                <a:ea typeface="游ゴシック" panose="020B0400000000000000" pitchFamily="50" charset="-128"/>
              </a:rPr>
              <a:t>【</a:t>
            </a:r>
            <a:r>
              <a:rPr lang="ja-JP" altLang="en-US" sz="2200" spc="110" dirty="0">
                <a:latin typeface="游ゴシック" panose="020B0400000000000000" pitchFamily="50" charset="-128"/>
                <a:ea typeface="游ゴシック" panose="020B0400000000000000" pitchFamily="50" charset="-128"/>
              </a:rPr>
              <a:t>例</a:t>
            </a:r>
            <a:r>
              <a:rPr lang="en-US" altLang="ja-JP" sz="2200" spc="110" dirty="0">
                <a:latin typeface="游ゴシック" panose="020B0400000000000000" pitchFamily="50" charset="-128"/>
                <a:ea typeface="游ゴシック" panose="020B0400000000000000" pitchFamily="50" charset="-128"/>
              </a:rPr>
              <a:t>】</a:t>
            </a:r>
          </a:p>
          <a:p>
            <a:pPr marL="274320" indent="-274320" eaLnBrk="1" fontAlgn="auto" hangingPunct="1">
              <a:spcAft>
                <a:spcPts val="0"/>
              </a:spcAft>
              <a:buFont typeface="Arial" pitchFamily="34" charset="0"/>
              <a:buNone/>
              <a:defRPr/>
            </a:pPr>
            <a:r>
              <a:rPr lang="ja-JP" altLang="en-US" sz="2200" spc="110" dirty="0">
                <a:latin typeface="游ゴシック" panose="020B0400000000000000" pitchFamily="50" charset="-128"/>
                <a:ea typeface="游ゴシック" panose="020B0400000000000000" pitchFamily="50" charset="-128"/>
              </a:rPr>
              <a:t>・入社時の年次有給休暇設定（一斉付与の場合）</a:t>
            </a:r>
            <a:endParaRPr lang="en-US" altLang="ja-JP" sz="2200" spc="11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200" spc="110" dirty="0">
                <a:latin typeface="游ゴシック" panose="020B0400000000000000" pitchFamily="50" charset="-128"/>
                <a:ea typeface="游ゴシック" panose="020B0400000000000000" pitchFamily="50" charset="-128"/>
              </a:rPr>
              <a:t>・部署の追加</a:t>
            </a:r>
            <a:r>
              <a:rPr lang="en-US" altLang="ja-JP" sz="2200" spc="110" dirty="0">
                <a:latin typeface="游ゴシック" panose="020B0400000000000000" pitchFamily="50" charset="-128"/>
                <a:ea typeface="游ゴシック" panose="020B0400000000000000" pitchFamily="50" charset="-128"/>
              </a:rPr>
              <a:t>/</a:t>
            </a:r>
            <a:r>
              <a:rPr lang="ja-JP" altLang="en-US" sz="2200" spc="110" dirty="0">
                <a:latin typeface="游ゴシック" panose="020B0400000000000000" pitchFamily="50" charset="-128"/>
                <a:ea typeface="游ゴシック" panose="020B0400000000000000" pitchFamily="50" charset="-128"/>
              </a:rPr>
              <a:t>変更</a:t>
            </a:r>
            <a:endParaRPr lang="en-US" altLang="ja-JP" sz="2200" spc="11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200" spc="110" dirty="0">
                <a:latin typeface="游ゴシック" panose="020B0400000000000000" pitchFamily="50" charset="-128"/>
                <a:ea typeface="游ゴシック" panose="020B0400000000000000" pitchFamily="50" charset="-128"/>
              </a:rPr>
              <a:t>・権限（グループ</a:t>
            </a:r>
            <a:r>
              <a:rPr lang="en-US" altLang="ja-JP" sz="2200" spc="110" dirty="0">
                <a:latin typeface="游ゴシック" panose="020B0400000000000000" pitchFamily="50" charset="-128"/>
                <a:ea typeface="游ゴシック" panose="020B0400000000000000" pitchFamily="50" charset="-128"/>
              </a:rPr>
              <a:t>/</a:t>
            </a:r>
            <a:r>
              <a:rPr lang="ja-JP" altLang="en-US" sz="2200" spc="110" dirty="0">
                <a:latin typeface="游ゴシック" panose="020B0400000000000000" pitchFamily="50" charset="-128"/>
                <a:ea typeface="游ゴシック" panose="020B0400000000000000" pitchFamily="50" charset="-128"/>
              </a:rPr>
              <a:t>社員）の追加</a:t>
            </a:r>
            <a:r>
              <a:rPr lang="en-US" altLang="ja-JP" sz="2200" spc="110" dirty="0">
                <a:latin typeface="游ゴシック" panose="020B0400000000000000" pitchFamily="50" charset="-128"/>
                <a:ea typeface="游ゴシック" panose="020B0400000000000000" pitchFamily="50" charset="-128"/>
              </a:rPr>
              <a:t>/</a:t>
            </a:r>
            <a:r>
              <a:rPr lang="ja-JP" altLang="en-US" sz="2200" spc="110" dirty="0">
                <a:latin typeface="游ゴシック" panose="020B0400000000000000" pitchFamily="50" charset="-128"/>
                <a:ea typeface="游ゴシック" panose="020B0400000000000000" pitchFamily="50" charset="-128"/>
              </a:rPr>
              <a:t>変更</a:t>
            </a:r>
            <a:endParaRPr lang="en-US" altLang="ja-JP" sz="2200" spc="11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200" spc="110" dirty="0">
                <a:latin typeface="游ゴシック" panose="020B0400000000000000" pitchFamily="50" charset="-128"/>
                <a:ea typeface="游ゴシック" panose="020B0400000000000000" pitchFamily="50" charset="-128"/>
              </a:rPr>
              <a:t>・就業時間の追加</a:t>
            </a:r>
            <a:r>
              <a:rPr lang="en-US" altLang="ja-JP" sz="2200" spc="110" dirty="0">
                <a:latin typeface="游ゴシック" panose="020B0400000000000000" pitchFamily="50" charset="-128"/>
                <a:ea typeface="游ゴシック" panose="020B0400000000000000" pitchFamily="50" charset="-128"/>
              </a:rPr>
              <a:t>/</a:t>
            </a:r>
            <a:r>
              <a:rPr lang="ja-JP" altLang="en-US" sz="2200" spc="110" dirty="0">
                <a:latin typeface="游ゴシック" panose="020B0400000000000000" pitchFamily="50" charset="-128"/>
                <a:ea typeface="游ゴシック" panose="020B0400000000000000" pitchFamily="50" charset="-128"/>
              </a:rPr>
              <a:t>変更　</a:t>
            </a:r>
            <a:r>
              <a:rPr lang="en-US" altLang="ja-JP" sz="2200" spc="110" dirty="0">
                <a:latin typeface="游ゴシック" panose="020B0400000000000000" pitchFamily="50" charset="-128"/>
                <a:ea typeface="游ゴシック" panose="020B0400000000000000" pitchFamily="50" charset="-128"/>
              </a:rPr>
              <a:t>etc.</a:t>
            </a:r>
          </a:p>
          <a:p>
            <a:pPr marL="274320" indent="-274320" eaLnBrk="1" fontAlgn="auto" hangingPunct="1">
              <a:spcAft>
                <a:spcPts val="0"/>
              </a:spcAft>
              <a:buFont typeface="Arial" pitchFamily="34" charset="0"/>
              <a:buNone/>
              <a:defRPr/>
            </a:pPr>
            <a:endParaRPr lang="en-US" altLang="ja-JP" sz="2000" dirty="0">
              <a:latin typeface="游ゴシック" panose="020B0400000000000000" pitchFamily="50" charset="-128"/>
              <a:ea typeface="游ゴシック" panose="020B0400000000000000" pitchFamily="50" charset="-128"/>
            </a:endParaRPr>
          </a:p>
        </p:txBody>
      </p:sp>
      <p:pic>
        <p:nvPicPr>
          <p:cNvPr id="9" name="図 8">
            <a:extLst>
              <a:ext uri="{FF2B5EF4-FFF2-40B4-BE49-F238E27FC236}">
                <a16:creationId xmlns:a16="http://schemas.microsoft.com/office/drawing/2014/main" id="{44103EFC-D49B-01DA-4E1E-D44195E35499}"/>
              </a:ext>
            </a:extLst>
          </p:cNvPr>
          <p:cNvPicPr>
            <a:picLocks noChangeAspect="1"/>
          </p:cNvPicPr>
          <p:nvPr/>
        </p:nvPicPr>
        <p:blipFill rotWithShape="1">
          <a:blip r:embed="rId2"/>
          <a:srcRect l="5226" t="41978" r="75111" b="44252"/>
          <a:stretch/>
        </p:blipFill>
        <p:spPr>
          <a:xfrm>
            <a:off x="7812359" y="1916832"/>
            <a:ext cx="1152129" cy="792088"/>
          </a:xfrm>
          <a:prstGeom prst="rect">
            <a:avLst/>
          </a:prstGeom>
        </p:spPr>
      </p:pic>
      <p:pic>
        <p:nvPicPr>
          <p:cNvPr id="10" name="図 9">
            <a:extLst>
              <a:ext uri="{FF2B5EF4-FFF2-40B4-BE49-F238E27FC236}">
                <a16:creationId xmlns:a16="http://schemas.microsoft.com/office/drawing/2014/main" id="{7682B1DF-9CA8-58BA-F91D-8416249CBD1F}"/>
              </a:ext>
            </a:extLst>
          </p:cNvPr>
          <p:cNvPicPr>
            <a:picLocks noChangeAspect="1"/>
          </p:cNvPicPr>
          <p:nvPr/>
        </p:nvPicPr>
        <p:blipFill rotWithShape="1">
          <a:blip r:embed="rId2"/>
          <a:srcRect l="6454" t="64512" r="73882" b="22969"/>
          <a:stretch/>
        </p:blipFill>
        <p:spPr>
          <a:xfrm>
            <a:off x="7887816" y="2996953"/>
            <a:ext cx="1152129" cy="720080"/>
          </a:xfrm>
          <a:prstGeom prst="rect">
            <a:avLst/>
          </a:prstGeom>
        </p:spPr>
      </p:pic>
      <p:pic>
        <p:nvPicPr>
          <p:cNvPr id="11" name="図 10">
            <a:extLst>
              <a:ext uri="{FF2B5EF4-FFF2-40B4-BE49-F238E27FC236}">
                <a16:creationId xmlns:a16="http://schemas.microsoft.com/office/drawing/2014/main" id="{52D7EF7F-B18C-3AE2-4DB3-81E598D0FF6F}"/>
              </a:ext>
            </a:extLst>
          </p:cNvPr>
          <p:cNvPicPr>
            <a:picLocks noChangeAspect="1"/>
          </p:cNvPicPr>
          <p:nvPr/>
        </p:nvPicPr>
        <p:blipFill rotWithShape="1">
          <a:blip r:embed="rId2"/>
          <a:srcRect l="6454" t="87045" r="75111" b="436"/>
          <a:stretch/>
        </p:blipFill>
        <p:spPr>
          <a:xfrm>
            <a:off x="7884368" y="4005066"/>
            <a:ext cx="1080121" cy="720080"/>
          </a:xfrm>
          <a:prstGeom prst="rect">
            <a:avLst/>
          </a:prstGeom>
        </p:spPr>
      </p:pic>
      <p:sp>
        <p:nvSpPr>
          <p:cNvPr id="3" name="スライド番号プレースホルダー 7">
            <a:extLst>
              <a:ext uri="{FF2B5EF4-FFF2-40B4-BE49-F238E27FC236}">
                <a16:creationId xmlns:a16="http://schemas.microsoft.com/office/drawing/2014/main" id="{68721E80-1D50-0DBE-21D3-DD4384263288}"/>
              </a:ext>
            </a:extLst>
          </p:cNvPr>
          <p:cNvSpPr>
            <a:spLocks noGrp="1"/>
          </p:cNvSpPr>
          <p:nvPr>
            <p:ph type="sldNum" sz="quarter" idx="4"/>
          </p:nvPr>
        </p:nvSpPr>
        <p:spPr>
          <a:xfrm>
            <a:off x="6553200" y="6453336"/>
            <a:ext cx="2133600" cy="365125"/>
          </a:xfrm>
          <a:prstGeom prst="rect">
            <a:avLst/>
          </a:prstGeom>
        </p:spPr>
        <p:txBody>
          <a:bodyPr/>
          <a:lstStyle/>
          <a:p>
            <a:pPr>
              <a:defRPr/>
            </a:pPr>
            <a:fld id="{EC543F9D-35F5-4A0B-BB89-F3C2A9020B28}" type="slidenum">
              <a:rPr lang="en-US" altLang="ja-JP"/>
              <a:pPr>
                <a:defRPr/>
              </a:pPr>
              <a:t>30</a:t>
            </a:fld>
            <a:endParaRPr lang="en-US" altLang="ja-JP" dirty="0"/>
          </a:p>
        </p:txBody>
      </p:sp>
    </p:spTree>
    <p:extLst>
      <p:ext uri="{BB962C8B-B14F-4D97-AF65-F5344CB8AC3E}">
        <p14:creationId xmlns:p14="http://schemas.microsoft.com/office/powerpoint/2010/main" val="835108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010F98-39C7-F089-A62E-7BFCCAE8C658}"/>
              </a:ext>
            </a:extLst>
          </p:cNvPr>
          <p:cNvSpPr txBox="1">
            <a:spLocks noGrp="1"/>
          </p:cNvSpPr>
          <p:nvPr>
            <p:ph type="title" idx="4294967295"/>
          </p:nvPr>
        </p:nvSpPr>
        <p:spPr>
          <a:xfrm>
            <a:off x="251520" y="148570"/>
            <a:ext cx="835292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◆最終承認済みの届出を削除する方法　　　　　　　</a:t>
            </a:r>
          </a:p>
        </p:txBody>
      </p:sp>
      <p:sp>
        <p:nvSpPr>
          <p:cNvPr id="3" name="スライド番号プレースホルダー 7">
            <a:extLst>
              <a:ext uri="{FF2B5EF4-FFF2-40B4-BE49-F238E27FC236}">
                <a16:creationId xmlns:a16="http://schemas.microsoft.com/office/drawing/2014/main" id="{68721E80-1D50-0DBE-21D3-DD4384263288}"/>
              </a:ext>
            </a:extLst>
          </p:cNvPr>
          <p:cNvSpPr>
            <a:spLocks noGrp="1"/>
          </p:cNvSpPr>
          <p:nvPr>
            <p:ph type="sldNum" sz="quarter" idx="4"/>
          </p:nvPr>
        </p:nvSpPr>
        <p:spPr>
          <a:xfrm>
            <a:off x="6553200" y="6453336"/>
            <a:ext cx="2133600" cy="365125"/>
          </a:xfrm>
          <a:prstGeom prst="rect">
            <a:avLst/>
          </a:prstGeom>
        </p:spPr>
        <p:txBody>
          <a:bodyPr/>
          <a:lstStyle/>
          <a:p>
            <a:pPr>
              <a:defRPr/>
            </a:pPr>
            <a:fld id="{EC543F9D-35F5-4A0B-BB89-F3C2A9020B28}" type="slidenum">
              <a:rPr lang="en-US" altLang="ja-JP"/>
              <a:pPr>
                <a:defRPr/>
              </a:pPr>
              <a:t>31</a:t>
            </a:fld>
            <a:endParaRPr lang="en-US" altLang="ja-JP" dirty="0"/>
          </a:p>
        </p:txBody>
      </p:sp>
      <p:sp>
        <p:nvSpPr>
          <p:cNvPr id="7" name="コンテンツ プレースホルダ 5">
            <a:extLst>
              <a:ext uri="{FF2B5EF4-FFF2-40B4-BE49-F238E27FC236}">
                <a16:creationId xmlns:a16="http://schemas.microsoft.com/office/drawing/2014/main" id="{9351B756-279C-79A2-4FC3-073B626E8262}"/>
              </a:ext>
            </a:extLst>
          </p:cNvPr>
          <p:cNvSpPr>
            <a:spLocks noGrp="1"/>
          </p:cNvSpPr>
          <p:nvPr>
            <p:ph idx="1"/>
          </p:nvPr>
        </p:nvSpPr>
        <p:spPr>
          <a:xfrm>
            <a:off x="222388" y="908720"/>
            <a:ext cx="7848869" cy="3693595"/>
          </a:xfrm>
        </p:spPr>
        <p:txBody>
          <a:bodyPr rtlCol="0">
            <a:noAutofit/>
          </a:bodyPr>
          <a:lstStyle/>
          <a:p>
            <a:pPr marL="274320" indent="-274320" eaLnBrk="1" fontAlgn="auto" hangingPunct="1">
              <a:spcAft>
                <a:spcPts val="0"/>
              </a:spcAft>
              <a:buFont typeface="Arial" pitchFamily="34" charset="0"/>
              <a:buNone/>
              <a:defRPr/>
            </a:pPr>
            <a:r>
              <a:rPr lang="ja-JP" altLang="en-US" sz="2800" b="1" dirty="0">
                <a:solidFill>
                  <a:schemeClr val="accent1"/>
                </a:solidFill>
                <a:latin typeface="游ゴシック" panose="020B0400000000000000" pitchFamily="50" charset="-128"/>
                <a:ea typeface="游ゴシック" panose="020B0400000000000000" pitchFamily="50" charset="-128"/>
              </a:rPr>
              <a:t>（</a:t>
            </a:r>
            <a:r>
              <a:rPr lang="en-US" altLang="ja-JP" sz="2800" b="1" dirty="0">
                <a:solidFill>
                  <a:schemeClr val="accent1"/>
                </a:solidFill>
                <a:latin typeface="游ゴシック" panose="020B0400000000000000" pitchFamily="50" charset="-128"/>
                <a:ea typeface="游ゴシック" panose="020B0400000000000000" pitchFamily="50" charset="-128"/>
              </a:rPr>
              <a:t>1</a:t>
            </a:r>
            <a:r>
              <a:rPr lang="ja-JP" altLang="en-US" sz="2800" b="1" dirty="0">
                <a:solidFill>
                  <a:schemeClr val="accent1"/>
                </a:solidFill>
                <a:latin typeface="游ゴシック" panose="020B0400000000000000" pitchFamily="50" charset="-128"/>
                <a:ea typeface="游ゴシック" panose="020B0400000000000000" pitchFamily="50" charset="-128"/>
              </a:rPr>
              <a:t>）届出承認依頼数をクリック</a:t>
            </a:r>
            <a:endParaRPr lang="en-US" altLang="ja-JP" sz="2800" b="1" dirty="0">
              <a:solidFill>
                <a:schemeClr val="accent1"/>
              </a:solidFill>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000" dirty="0">
                <a:latin typeface="游ゴシック" panose="020B0400000000000000" pitchFamily="50" charset="-128"/>
                <a:ea typeface="游ゴシック" panose="020B0400000000000000" pitchFamily="50" charset="-128"/>
              </a:rPr>
              <a:t>　トップ画面の左側の「届出承認依頼数」をクリック</a:t>
            </a:r>
            <a:endParaRPr lang="en-US" altLang="ja-JP" sz="200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000" dirty="0">
                <a:latin typeface="游ゴシック" panose="020B0400000000000000" pitchFamily="50" charset="-128"/>
                <a:ea typeface="游ゴシック" panose="020B0400000000000000" pitchFamily="50" charset="-128"/>
              </a:rPr>
              <a:t>　</a:t>
            </a:r>
            <a:endParaRPr lang="en-US" altLang="ja-JP" sz="240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800" b="1" dirty="0">
                <a:solidFill>
                  <a:schemeClr val="accent1"/>
                </a:solidFill>
                <a:latin typeface="游ゴシック" panose="020B0400000000000000" pitchFamily="50" charset="-128"/>
                <a:ea typeface="游ゴシック" panose="020B0400000000000000" pitchFamily="50" charset="-128"/>
              </a:rPr>
              <a:t>（</a:t>
            </a:r>
            <a:r>
              <a:rPr lang="en-US" altLang="ja-JP" sz="2800" b="1" dirty="0">
                <a:solidFill>
                  <a:schemeClr val="accent1"/>
                </a:solidFill>
                <a:latin typeface="游ゴシック" panose="020B0400000000000000" pitchFamily="50" charset="-128"/>
                <a:ea typeface="游ゴシック" panose="020B0400000000000000" pitchFamily="50" charset="-128"/>
              </a:rPr>
              <a:t>2</a:t>
            </a:r>
            <a:r>
              <a:rPr lang="ja-JP" altLang="en-US" sz="2800" b="1" dirty="0">
                <a:solidFill>
                  <a:schemeClr val="accent1"/>
                </a:solidFill>
                <a:latin typeface="游ゴシック" panose="020B0400000000000000" pitchFamily="50" charset="-128"/>
                <a:ea typeface="游ゴシック" panose="020B0400000000000000" pitchFamily="50" charset="-128"/>
              </a:rPr>
              <a:t>）届出承認画面から削除を選択</a:t>
            </a:r>
            <a:endParaRPr lang="en-US" altLang="ja-JP" sz="2800" dirty="0">
              <a:latin typeface="游ゴシック" panose="020B0400000000000000" pitchFamily="50" charset="-128"/>
              <a:ea typeface="游ゴシック" panose="020B0400000000000000" pitchFamily="50" charset="-128"/>
            </a:endParaRPr>
          </a:p>
          <a:p>
            <a:pPr marL="274320" indent="-274320">
              <a:buNone/>
              <a:defRPr/>
            </a:pPr>
            <a:r>
              <a:rPr lang="ja-JP" altLang="en-US" sz="2400" dirty="0">
                <a:latin typeface="游ゴシック" panose="020B0400000000000000" pitchFamily="50" charset="-128"/>
                <a:ea typeface="游ゴシック" panose="020B0400000000000000" pitchFamily="50" charset="-128"/>
              </a:rPr>
              <a:t>　</a:t>
            </a:r>
            <a:r>
              <a:rPr lang="ja-JP" altLang="en-US" sz="2000" dirty="0">
                <a:latin typeface="游ゴシック" panose="020B0400000000000000" pitchFamily="50" charset="-128"/>
                <a:ea typeface="游ゴシック" panose="020B0400000000000000" pitchFamily="50" charset="-128"/>
              </a:rPr>
              <a:t>「承認済情報」「年月度」を選択し、表示ボタンをクリック</a:t>
            </a:r>
            <a:endParaRPr lang="en-US" altLang="ja-JP" sz="200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endParaRPr lang="en-US" altLang="ja-JP" sz="2800" dirty="0">
              <a:latin typeface="游ゴシック" panose="020B0400000000000000" pitchFamily="50" charset="-128"/>
              <a:ea typeface="游ゴシック" panose="020B0400000000000000" pitchFamily="50" charset="-128"/>
            </a:endParaRPr>
          </a:p>
        </p:txBody>
      </p:sp>
      <p:grpSp>
        <p:nvGrpSpPr>
          <p:cNvPr id="8" name="グループ化 7">
            <a:extLst>
              <a:ext uri="{FF2B5EF4-FFF2-40B4-BE49-F238E27FC236}">
                <a16:creationId xmlns:a16="http://schemas.microsoft.com/office/drawing/2014/main" id="{CF69B908-989A-E49A-02A9-9141888C8894}"/>
              </a:ext>
            </a:extLst>
          </p:cNvPr>
          <p:cNvGrpSpPr/>
          <p:nvPr/>
        </p:nvGrpSpPr>
        <p:grpSpPr>
          <a:xfrm>
            <a:off x="1168313" y="3556034"/>
            <a:ext cx="6902944" cy="2046839"/>
            <a:chOff x="1593490" y="4093524"/>
            <a:chExt cx="6902944" cy="2046839"/>
          </a:xfrm>
        </p:grpSpPr>
        <p:pic>
          <p:nvPicPr>
            <p:cNvPr id="12" name="図 11">
              <a:extLst>
                <a:ext uri="{FF2B5EF4-FFF2-40B4-BE49-F238E27FC236}">
                  <a16:creationId xmlns:a16="http://schemas.microsoft.com/office/drawing/2014/main" id="{4BDAF952-44A9-369F-7264-37B326D4C07B}"/>
                </a:ext>
              </a:extLst>
            </p:cNvPr>
            <p:cNvPicPr>
              <a:picLocks noChangeAspect="1"/>
            </p:cNvPicPr>
            <p:nvPr/>
          </p:nvPicPr>
          <p:blipFill>
            <a:blip r:embed="rId2"/>
            <a:stretch>
              <a:fillRect/>
            </a:stretch>
          </p:blipFill>
          <p:spPr>
            <a:xfrm>
              <a:off x="1593490" y="4093524"/>
              <a:ext cx="6902944" cy="1886365"/>
            </a:xfrm>
            <a:prstGeom prst="rect">
              <a:avLst/>
            </a:prstGeom>
          </p:spPr>
        </p:pic>
        <p:sp>
          <p:nvSpPr>
            <p:cNvPr id="13" name="楕円 12">
              <a:extLst>
                <a:ext uri="{FF2B5EF4-FFF2-40B4-BE49-F238E27FC236}">
                  <a16:creationId xmlns:a16="http://schemas.microsoft.com/office/drawing/2014/main" id="{C902B962-1F95-E37F-51D9-4FD3DE8D0478}"/>
                </a:ext>
              </a:extLst>
            </p:cNvPr>
            <p:cNvSpPr/>
            <p:nvPr/>
          </p:nvSpPr>
          <p:spPr>
            <a:xfrm>
              <a:off x="7550510" y="5482459"/>
              <a:ext cx="720080" cy="6579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69B7BD0D-B125-99DB-E3AD-55FAC573B15C}"/>
                </a:ext>
              </a:extLst>
            </p:cNvPr>
            <p:cNvSpPr/>
            <p:nvPr/>
          </p:nvSpPr>
          <p:spPr>
            <a:xfrm>
              <a:off x="3720733" y="4365104"/>
              <a:ext cx="720080" cy="28146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0000"/>
                  </a:solidFill>
                </a:ln>
                <a:noFill/>
              </a:endParaRPr>
            </a:p>
          </p:txBody>
        </p:sp>
        <p:sp>
          <p:nvSpPr>
            <p:cNvPr id="15" name="四角形: 角を丸くする 14">
              <a:extLst>
                <a:ext uri="{FF2B5EF4-FFF2-40B4-BE49-F238E27FC236}">
                  <a16:creationId xmlns:a16="http://schemas.microsoft.com/office/drawing/2014/main" id="{8D9668CA-005B-DBF5-E195-ADD60E0CC8BC}"/>
                </a:ext>
              </a:extLst>
            </p:cNvPr>
            <p:cNvSpPr/>
            <p:nvPr/>
          </p:nvSpPr>
          <p:spPr>
            <a:xfrm>
              <a:off x="2915816" y="4736211"/>
              <a:ext cx="3240360" cy="28146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0000"/>
                  </a:solidFill>
                </a:ln>
                <a:noFill/>
              </a:endParaRPr>
            </a:p>
          </p:txBody>
        </p:sp>
      </p:grpSp>
      <p:grpSp>
        <p:nvGrpSpPr>
          <p:cNvPr id="16" name="グループ化 15">
            <a:extLst>
              <a:ext uri="{FF2B5EF4-FFF2-40B4-BE49-F238E27FC236}">
                <a16:creationId xmlns:a16="http://schemas.microsoft.com/office/drawing/2014/main" id="{8AEA271F-F4B5-B2CD-0ACF-51880D8A5A05}"/>
              </a:ext>
            </a:extLst>
          </p:cNvPr>
          <p:cNvGrpSpPr/>
          <p:nvPr/>
        </p:nvGrpSpPr>
        <p:grpSpPr>
          <a:xfrm>
            <a:off x="6454579" y="1372738"/>
            <a:ext cx="1933845" cy="1343212"/>
            <a:chOff x="6879756" y="1910228"/>
            <a:chExt cx="1933845" cy="1343212"/>
          </a:xfrm>
        </p:grpSpPr>
        <p:pic>
          <p:nvPicPr>
            <p:cNvPr id="17" name="図 16">
              <a:extLst>
                <a:ext uri="{FF2B5EF4-FFF2-40B4-BE49-F238E27FC236}">
                  <a16:creationId xmlns:a16="http://schemas.microsoft.com/office/drawing/2014/main" id="{AB911C16-E916-81EE-CA41-0D644A016E2C}"/>
                </a:ext>
              </a:extLst>
            </p:cNvPr>
            <p:cNvPicPr>
              <a:picLocks noChangeAspect="1"/>
            </p:cNvPicPr>
            <p:nvPr/>
          </p:nvPicPr>
          <p:blipFill>
            <a:blip r:embed="rId3"/>
            <a:stretch>
              <a:fillRect/>
            </a:stretch>
          </p:blipFill>
          <p:spPr>
            <a:xfrm>
              <a:off x="6879756" y="1910228"/>
              <a:ext cx="1933845" cy="1343212"/>
            </a:xfrm>
            <a:prstGeom prst="rect">
              <a:avLst/>
            </a:prstGeom>
          </p:spPr>
        </p:pic>
        <p:sp>
          <p:nvSpPr>
            <p:cNvPr id="18" name="四角形: 角を丸くする 17">
              <a:extLst>
                <a:ext uri="{FF2B5EF4-FFF2-40B4-BE49-F238E27FC236}">
                  <a16:creationId xmlns:a16="http://schemas.microsoft.com/office/drawing/2014/main" id="{F857E36E-8DDA-2D8B-710E-8A3E2C71CEDC}"/>
                </a:ext>
              </a:extLst>
            </p:cNvPr>
            <p:cNvSpPr/>
            <p:nvPr/>
          </p:nvSpPr>
          <p:spPr>
            <a:xfrm>
              <a:off x="8388425" y="2481363"/>
              <a:ext cx="308590" cy="28146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0000"/>
                  </a:solidFill>
                </a:ln>
                <a:noFill/>
              </a:endParaRPr>
            </a:p>
          </p:txBody>
        </p:sp>
      </p:grpSp>
    </p:spTree>
    <p:extLst>
      <p:ext uri="{BB962C8B-B14F-4D97-AF65-F5344CB8AC3E}">
        <p14:creationId xmlns:p14="http://schemas.microsoft.com/office/powerpoint/2010/main" val="766286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C3723734-165B-0442-9609-EFE8F6E4A558}"/>
              </a:ext>
            </a:extLst>
          </p:cNvPr>
          <p:cNvGrpSpPr/>
          <p:nvPr/>
        </p:nvGrpSpPr>
        <p:grpSpPr>
          <a:xfrm>
            <a:off x="755576" y="2348881"/>
            <a:ext cx="7200800" cy="3776068"/>
            <a:chOff x="1384878" y="2852936"/>
            <a:chExt cx="6538393" cy="3256555"/>
          </a:xfrm>
        </p:grpSpPr>
        <p:pic>
          <p:nvPicPr>
            <p:cNvPr id="10" name="図 9">
              <a:extLst>
                <a:ext uri="{FF2B5EF4-FFF2-40B4-BE49-F238E27FC236}">
                  <a16:creationId xmlns:a16="http://schemas.microsoft.com/office/drawing/2014/main" id="{92B8CC86-2165-CF6D-0F5B-3AECE40541C5}"/>
                </a:ext>
              </a:extLst>
            </p:cNvPr>
            <p:cNvPicPr>
              <a:picLocks noChangeAspect="1"/>
            </p:cNvPicPr>
            <p:nvPr/>
          </p:nvPicPr>
          <p:blipFill>
            <a:blip r:embed="rId2"/>
            <a:stretch>
              <a:fillRect/>
            </a:stretch>
          </p:blipFill>
          <p:spPr>
            <a:xfrm>
              <a:off x="1403648" y="2852936"/>
              <a:ext cx="6519623" cy="3256555"/>
            </a:xfrm>
            <a:prstGeom prst="rect">
              <a:avLst/>
            </a:prstGeom>
            <a:ln w="3175">
              <a:solidFill>
                <a:schemeClr val="tx1"/>
              </a:solidFill>
            </a:ln>
          </p:spPr>
        </p:pic>
        <p:sp>
          <p:nvSpPr>
            <p:cNvPr id="11" name="四角形: 角を丸くする 10">
              <a:extLst>
                <a:ext uri="{FF2B5EF4-FFF2-40B4-BE49-F238E27FC236}">
                  <a16:creationId xmlns:a16="http://schemas.microsoft.com/office/drawing/2014/main" id="{A4BD86F9-EFAB-102A-902E-50BAB5A18ACC}"/>
                </a:ext>
              </a:extLst>
            </p:cNvPr>
            <p:cNvSpPr/>
            <p:nvPr/>
          </p:nvSpPr>
          <p:spPr>
            <a:xfrm>
              <a:off x="1384878" y="2852936"/>
              <a:ext cx="576064" cy="28146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0000"/>
                  </a:solidFill>
                </a:ln>
                <a:noFill/>
              </a:endParaRPr>
            </a:p>
          </p:txBody>
        </p:sp>
        <p:sp>
          <p:nvSpPr>
            <p:cNvPr id="19" name="四角形: 角を丸くする 18">
              <a:extLst>
                <a:ext uri="{FF2B5EF4-FFF2-40B4-BE49-F238E27FC236}">
                  <a16:creationId xmlns:a16="http://schemas.microsoft.com/office/drawing/2014/main" id="{E3A71937-2CB1-EADE-CF27-E7C124DB4A06}"/>
                </a:ext>
              </a:extLst>
            </p:cNvPr>
            <p:cNvSpPr/>
            <p:nvPr/>
          </p:nvSpPr>
          <p:spPr>
            <a:xfrm>
              <a:off x="1403648" y="3134401"/>
              <a:ext cx="279648" cy="297509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0000"/>
                  </a:solidFill>
                </a:ln>
                <a:noFill/>
              </a:endParaRPr>
            </a:p>
          </p:txBody>
        </p:sp>
      </p:grpSp>
      <p:pic>
        <p:nvPicPr>
          <p:cNvPr id="20" name="図 19">
            <a:extLst>
              <a:ext uri="{FF2B5EF4-FFF2-40B4-BE49-F238E27FC236}">
                <a16:creationId xmlns:a16="http://schemas.microsoft.com/office/drawing/2014/main" id="{2729DF25-3FA4-FDED-E6C4-7DBB2FF5D4B1}"/>
              </a:ext>
            </a:extLst>
          </p:cNvPr>
          <p:cNvPicPr>
            <a:picLocks noChangeAspect="1"/>
          </p:cNvPicPr>
          <p:nvPr/>
        </p:nvPicPr>
        <p:blipFill rotWithShape="1">
          <a:blip r:embed="rId3"/>
          <a:srcRect l="3927" t="14101" r="8303" b="4313"/>
          <a:stretch/>
        </p:blipFill>
        <p:spPr>
          <a:xfrm>
            <a:off x="5355985" y="2040562"/>
            <a:ext cx="3356868" cy="1109296"/>
          </a:xfrm>
          <a:prstGeom prst="rect">
            <a:avLst/>
          </a:prstGeom>
          <a:ln>
            <a:solidFill>
              <a:schemeClr val="tx1"/>
            </a:solidFill>
          </a:ln>
        </p:spPr>
      </p:pic>
      <p:sp>
        <p:nvSpPr>
          <p:cNvPr id="2" name="タイトル 1">
            <a:extLst>
              <a:ext uri="{FF2B5EF4-FFF2-40B4-BE49-F238E27FC236}">
                <a16:creationId xmlns:a16="http://schemas.microsoft.com/office/drawing/2014/main" id="{B2010F98-39C7-F089-A62E-7BFCCAE8C658}"/>
              </a:ext>
            </a:extLst>
          </p:cNvPr>
          <p:cNvSpPr txBox="1">
            <a:spLocks noGrp="1"/>
          </p:cNvSpPr>
          <p:nvPr>
            <p:ph type="title" idx="4294967295"/>
          </p:nvPr>
        </p:nvSpPr>
        <p:spPr>
          <a:xfrm>
            <a:off x="251520" y="148570"/>
            <a:ext cx="835292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◆最終承認済みの届出を削除する方法　　　　　　　</a:t>
            </a:r>
          </a:p>
        </p:txBody>
      </p:sp>
      <p:sp>
        <p:nvSpPr>
          <p:cNvPr id="3" name="スライド番号プレースホルダー 7">
            <a:extLst>
              <a:ext uri="{FF2B5EF4-FFF2-40B4-BE49-F238E27FC236}">
                <a16:creationId xmlns:a16="http://schemas.microsoft.com/office/drawing/2014/main" id="{68721E80-1D50-0DBE-21D3-DD4384263288}"/>
              </a:ext>
            </a:extLst>
          </p:cNvPr>
          <p:cNvSpPr>
            <a:spLocks noGrp="1"/>
          </p:cNvSpPr>
          <p:nvPr>
            <p:ph type="sldNum" sz="quarter" idx="4"/>
          </p:nvPr>
        </p:nvSpPr>
        <p:spPr>
          <a:xfrm>
            <a:off x="6553200" y="6453336"/>
            <a:ext cx="2133600" cy="365125"/>
          </a:xfrm>
          <a:prstGeom prst="rect">
            <a:avLst/>
          </a:prstGeom>
        </p:spPr>
        <p:txBody>
          <a:bodyPr/>
          <a:lstStyle/>
          <a:p>
            <a:pPr>
              <a:defRPr/>
            </a:pPr>
            <a:fld id="{EC543F9D-35F5-4A0B-BB89-F3C2A9020B28}" type="slidenum">
              <a:rPr lang="en-US" altLang="ja-JP"/>
              <a:pPr>
                <a:defRPr/>
              </a:pPr>
              <a:t>32</a:t>
            </a:fld>
            <a:endParaRPr lang="en-US" altLang="ja-JP" dirty="0"/>
          </a:p>
        </p:txBody>
      </p:sp>
      <p:sp>
        <p:nvSpPr>
          <p:cNvPr id="6" name="コンテンツ プレースホルダ 5">
            <a:extLst>
              <a:ext uri="{FF2B5EF4-FFF2-40B4-BE49-F238E27FC236}">
                <a16:creationId xmlns:a16="http://schemas.microsoft.com/office/drawing/2014/main" id="{DB9AF165-F667-76F6-FCD6-E0336966EA7D}"/>
              </a:ext>
            </a:extLst>
          </p:cNvPr>
          <p:cNvSpPr>
            <a:spLocks noGrp="1"/>
          </p:cNvSpPr>
          <p:nvPr>
            <p:ph idx="1"/>
          </p:nvPr>
        </p:nvSpPr>
        <p:spPr>
          <a:xfrm>
            <a:off x="251520" y="836712"/>
            <a:ext cx="7848869" cy="3693595"/>
          </a:xfrm>
        </p:spPr>
        <p:txBody>
          <a:bodyPr rtlCol="0">
            <a:noAutofit/>
          </a:bodyPr>
          <a:lstStyle/>
          <a:p>
            <a:pPr marL="274320" indent="-274320" eaLnBrk="1" fontAlgn="auto" hangingPunct="1">
              <a:spcAft>
                <a:spcPts val="0"/>
              </a:spcAft>
              <a:buFont typeface="Arial" pitchFamily="34" charset="0"/>
              <a:buNone/>
              <a:defRPr/>
            </a:pPr>
            <a:r>
              <a:rPr lang="ja-JP" altLang="en-US" sz="2800" b="1" dirty="0">
                <a:solidFill>
                  <a:schemeClr val="accent1"/>
                </a:solidFill>
                <a:latin typeface="游ゴシック" panose="020B0400000000000000" pitchFamily="50" charset="-128"/>
                <a:ea typeface="游ゴシック" panose="020B0400000000000000" pitchFamily="50" charset="-128"/>
              </a:rPr>
              <a:t>（</a:t>
            </a:r>
            <a:r>
              <a:rPr lang="en-US" altLang="ja-JP" sz="2800" b="1" dirty="0">
                <a:solidFill>
                  <a:schemeClr val="accent1"/>
                </a:solidFill>
                <a:latin typeface="游ゴシック" panose="020B0400000000000000" pitchFamily="50" charset="-128"/>
                <a:ea typeface="游ゴシック" panose="020B0400000000000000" pitchFamily="50" charset="-128"/>
              </a:rPr>
              <a:t>3</a:t>
            </a:r>
            <a:r>
              <a:rPr lang="ja-JP" altLang="en-US" sz="2800" b="1" dirty="0">
                <a:solidFill>
                  <a:schemeClr val="accent1"/>
                </a:solidFill>
                <a:latin typeface="游ゴシック" panose="020B0400000000000000" pitchFamily="50" charset="-128"/>
                <a:ea typeface="游ゴシック" panose="020B0400000000000000" pitchFamily="50" charset="-128"/>
              </a:rPr>
              <a:t>）削除ボタンをクリック</a:t>
            </a:r>
            <a:endParaRPr lang="en-US" altLang="ja-JP" sz="2800" b="1" dirty="0">
              <a:solidFill>
                <a:schemeClr val="accent1"/>
              </a:solidFill>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000" dirty="0">
                <a:latin typeface="游ゴシック" panose="020B0400000000000000" pitchFamily="50" charset="-128"/>
                <a:ea typeface="游ゴシック" panose="020B0400000000000000" pitchFamily="50" charset="-128"/>
              </a:rPr>
              <a:t>　削除したい届出を選択し、「削除」ボタンをクリックすることで選択した届出が削除されます。</a:t>
            </a:r>
            <a:r>
              <a:rPr lang="en-US" altLang="ja-JP" sz="2000" dirty="0">
                <a:latin typeface="游ゴシック" panose="020B0400000000000000" pitchFamily="50" charset="-128"/>
                <a:ea typeface="游ゴシック" panose="020B0400000000000000" pitchFamily="50" charset="-128"/>
              </a:rPr>
              <a:t>※</a:t>
            </a:r>
            <a:r>
              <a:rPr lang="ja-JP" altLang="en-US" sz="2000" dirty="0">
                <a:latin typeface="游ゴシック" panose="020B0400000000000000" pitchFamily="50" charset="-128"/>
                <a:ea typeface="游ゴシック" panose="020B0400000000000000" pitchFamily="50" charset="-128"/>
              </a:rPr>
              <a:t>残日数等もクリアされます。</a:t>
            </a:r>
            <a:endParaRPr lang="en-US" altLang="ja-JP" sz="200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000" dirty="0">
                <a:latin typeface="游ゴシック" panose="020B0400000000000000" pitchFamily="50" charset="-128"/>
                <a:ea typeface="游ゴシック" panose="020B0400000000000000" pitchFamily="50" charset="-128"/>
              </a:rPr>
              <a:t>　</a:t>
            </a:r>
            <a:endParaRPr lang="en-US" altLang="ja-JP" sz="240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endParaRPr lang="en-US" altLang="ja-JP" sz="2800" dirty="0">
              <a:latin typeface="游ゴシック" panose="020B0400000000000000" pitchFamily="50" charset="-128"/>
              <a:ea typeface="游ゴシック" panose="020B0400000000000000" pitchFamily="50" charset="-128"/>
            </a:endParaRPr>
          </a:p>
        </p:txBody>
      </p:sp>
      <p:sp>
        <p:nvSpPr>
          <p:cNvPr id="21" name="四角形: 角を丸くする 20">
            <a:extLst>
              <a:ext uri="{FF2B5EF4-FFF2-40B4-BE49-F238E27FC236}">
                <a16:creationId xmlns:a16="http://schemas.microsoft.com/office/drawing/2014/main" id="{4F509E18-418C-F0C8-4E80-6A6B16AD54BF}"/>
              </a:ext>
            </a:extLst>
          </p:cNvPr>
          <p:cNvSpPr/>
          <p:nvPr/>
        </p:nvSpPr>
        <p:spPr>
          <a:xfrm>
            <a:off x="7305287" y="2727660"/>
            <a:ext cx="768424" cy="28146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0000"/>
                </a:solidFill>
              </a:ln>
              <a:noFill/>
            </a:endParaRPr>
          </a:p>
        </p:txBody>
      </p:sp>
    </p:spTree>
    <p:extLst>
      <p:ext uri="{BB962C8B-B14F-4D97-AF65-F5344CB8AC3E}">
        <p14:creationId xmlns:p14="http://schemas.microsoft.com/office/powerpoint/2010/main" val="1980121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右矢印 13">
            <a:extLst>
              <a:ext uri="{FF2B5EF4-FFF2-40B4-BE49-F238E27FC236}">
                <a16:creationId xmlns:a16="http://schemas.microsoft.com/office/drawing/2014/main" id="{61CA9BFB-D04E-E40B-14EC-280BC6A8FD07}"/>
              </a:ext>
            </a:extLst>
          </p:cNvPr>
          <p:cNvSpPr/>
          <p:nvPr/>
        </p:nvSpPr>
        <p:spPr>
          <a:xfrm rot="8728943" flipV="1">
            <a:off x="3939040" y="2802336"/>
            <a:ext cx="2309878" cy="158758"/>
          </a:xfrm>
          <a:prstGeom prst="rightArrow">
            <a:avLst/>
          </a:prstGeom>
          <a:solidFill>
            <a:srgbClr val="FF717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2" name="タイトル 1">
            <a:extLst>
              <a:ext uri="{FF2B5EF4-FFF2-40B4-BE49-F238E27FC236}">
                <a16:creationId xmlns:a16="http://schemas.microsoft.com/office/drawing/2014/main" id="{B2010F98-39C7-F089-A62E-7BFCCAE8C658}"/>
              </a:ext>
            </a:extLst>
          </p:cNvPr>
          <p:cNvSpPr txBox="1">
            <a:spLocks noGrp="1"/>
          </p:cNvSpPr>
          <p:nvPr>
            <p:ph type="title" idx="4294967295"/>
          </p:nvPr>
        </p:nvSpPr>
        <p:spPr>
          <a:xfrm>
            <a:off x="251520" y="148570"/>
            <a:ext cx="835292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◆社員（随時）</a:t>
            </a:r>
          </a:p>
        </p:txBody>
      </p:sp>
      <p:sp>
        <p:nvSpPr>
          <p:cNvPr id="3" name="スライド番号プレースホルダー 7">
            <a:extLst>
              <a:ext uri="{FF2B5EF4-FFF2-40B4-BE49-F238E27FC236}">
                <a16:creationId xmlns:a16="http://schemas.microsoft.com/office/drawing/2014/main" id="{68721E80-1D50-0DBE-21D3-DD4384263288}"/>
              </a:ext>
            </a:extLst>
          </p:cNvPr>
          <p:cNvSpPr>
            <a:spLocks noGrp="1"/>
          </p:cNvSpPr>
          <p:nvPr>
            <p:ph type="sldNum" sz="quarter" idx="4"/>
          </p:nvPr>
        </p:nvSpPr>
        <p:spPr>
          <a:xfrm>
            <a:off x="6553200" y="6453336"/>
            <a:ext cx="2133600" cy="365125"/>
          </a:xfrm>
          <a:prstGeom prst="rect">
            <a:avLst/>
          </a:prstGeom>
        </p:spPr>
        <p:txBody>
          <a:bodyPr/>
          <a:lstStyle/>
          <a:p>
            <a:pPr>
              <a:defRPr/>
            </a:pPr>
            <a:fld id="{EC543F9D-35F5-4A0B-BB89-F3C2A9020B28}" type="slidenum">
              <a:rPr lang="en-US" altLang="ja-JP"/>
              <a:pPr>
                <a:defRPr/>
              </a:pPr>
              <a:t>33</a:t>
            </a:fld>
            <a:endParaRPr lang="en-US" altLang="ja-JP" dirty="0"/>
          </a:p>
        </p:txBody>
      </p:sp>
      <p:sp>
        <p:nvSpPr>
          <p:cNvPr id="7" name="コンテンツ プレースホルダ 5">
            <a:extLst>
              <a:ext uri="{FF2B5EF4-FFF2-40B4-BE49-F238E27FC236}">
                <a16:creationId xmlns:a16="http://schemas.microsoft.com/office/drawing/2014/main" id="{378B2A47-6663-FE72-5B84-19FBDB20BB65}"/>
              </a:ext>
            </a:extLst>
          </p:cNvPr>
          <p:cNvSpPr>
            <a:spLocks noGrp="1"/>
          </p:cNvSpPr>
          <p:nvPr>
            <p:ph idx="1"/>
          </p:nvPr>
        </p:nvSpPr>
        <p:spPr>
          <a:xfrm>
            <a:off x="251520" y="620688"/>
            <a:ext cx="7848869" cy="3693595"/>
          </a:xfrm>
        </p:spPr>
        <p:txBody>
          <a:bodyPr rtlCol="0">
            <a:noAutofit/>
          </a:bodyPr>
          <a:lstStyle/>
          <a:p>
            <a:pPr marL="274320" indent="-274320" eaLnBrk="1" fontAlgn="auto" hangingPunct="1">
              <a:spcAft>
                <a:spcPts val="0"/>
              </a:spcAft>
              <a:buFont typeface="Arial" pitchFamily="34" charset="0"/>
              <a:buNone/>
              <a:defRPr/>
            </a:pPr>
            <a:r>
              <a:rPr lang="ja-JP" altLang="en-US" sz="2800" b="1" dirty="0">
                <a:solidFill>
                  <a:schemeClr val="accent1"/>
                </a:solidFill>
                <a:latin typeface="游ゴシック" panose="020B0400000000000000" pitchFamily="50" charset="-128"/>
                <a:ea typeface="游ゴシック" panose="020B0400000000000000" pitchFamily="50" charset="-128"/>
              </a:rPr>
              <a:t>ログイン</a:t>
            </a:r>
            <a:endParaRPr lang="en-US" altLang="ja-JP" sz="2800" b="1" dirty="0">
              <a:solidFill>
                <a:schemeClr val="accent1"/>
              </a:solidFill>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en-US" altLang="ja-JP" sz="2800" b="1" dirty="0">
                <a:solidFill>
                  <a:schemeClr val="accent1"/>
                </a:solidFill>
                <a:latin typeface="游ゴシック" panose="020B0400000000000000" pitchFamily="50" charset="-128"/>
                <a:ea typeface="游ゴシック" panose="020B0400000000000000" pitchFamily="50" charset="-128"/>
              </a:rPr>
              <a:t>ID</a:t>
            </a:r>
            <a:r>
              <a:rPr lang="ja-JP" altLang="en-US" sz="2800" b="1" dirty="0">
                <a:solidFill>
                  <a:schemeClr val="accent1"/>
                </a:solidFill>
                <a:latin typeface="游ゴシック" panose="020B0400000000000000" pitchFamily="50" charset="-128"/>
                <a:ea typeface="游ゴシック" panose="020B0400000000000000" pitchFamily="50" charset="-128"/>
              </a:rPr>
              <a:t>とパスワード入力</a:t>
            </a:r>
            <a:endParaRPr lang="en-US" altLang="ja-JP" sz="2800" b="1" dirty="0">
              <a:solidFill>
                <a:schemeClr val="accent1"/>
              </a:solidFill>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000" dirty="0">
                <a:latin typeface="游ゴシック" panose="020B0400000000000000" pitchFamily="50" charset="-128"/>
                <a:ea typeface="游ゴシック" panose="020B0400000000000000" pitchFamily="50" charset="-128"/>
              </a:rPr>
              <a:t>　下記サイトに、ネット</a:t>
            </a:r>
            <a:r>
              <a:rPr lang="en-US" altLang="ja-JP" sz="2000" dirty="0">
                <a:latin typeface="游ゴシック" panose="020B0400000000000000" pitchFamily="50" charset="-128"/>
                <a:ea typeface="游ゴシック" panose="020B0400000000000000" pitchFamily="50" charset="-128"/>
              </a:rPr>
              <a:t>de</a:t>
            </a:r>
            <a:r>
              <a:rPr lang="ja-JP" altLang="en-US" sz="2000" dirty="0">
                <a:latin typeface="游ゴシック" panose="020B0400000000000000" pitchFamily="50" charset="-128"/>
                <a:ea typeface="游ゴシック" panose="020B0400000000000000" pitchFamily="50" charset="-128"/>
              </a:rPr>
              <a:t>顧問用ログイン</a:t>
            </a:r>
            <a:r>
              <a:rPr lang="en-US" altLang="ja-JP" sz="2000" dirty="0">
                <a:latin typeface="游ゴシック" panose="020B0400000000000000" pitchFamily="50" charset="-128"/>
                <a:ea typeface="游ゴシック" panose="020B0400000000000000" pitchFamily="50" charset="-128"/>
              </a:rPr>
              <a:t>ID</a:t>
            </a:r>
            <a:r>
              <a:rPr lang="ja-JP" altLang="en-US" sz="2000" dirty="0">
                <a:latin typeface="游ゴシック" panose="020B0400000000000000" pitchFamily="50" charset="-128"/>
                <a:ea typeface="游ゴシック" panose="020B0400000000000000" pitchFamily="50" charset="-128"/>
              </a:rPr>
              <a:t>とパスワードを入力後右側の「ログイン」をクリック</a:t>
            </a:r>
            <a:endParaRPr lang="en-US" altLang="ja-JP" sz="200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000" dirty="0">
                <a:latin typeface="游ゴシック" panose="020B0400000000000000" pitchFamily="50" charset="-128"/>
                <a:ea typeface="游ゴシック" panose="020B0400000000000000" pitchFamily="50" charset="-128"/>
              </a:rPr>
              <a:t>　</a:t>
            </a:r>
            <a:r>
              <a:rPr lang="en-US" altLang="ja-JP" sz="1400" u="sng" dirty="0">
                <a:latin typeface="游ゴシック" panose="020B0400000000000000" pitchFamily="50" charset="-128"/>
                <a:ea typeface="游ゴシック" panose="020B0400000000000000" pitchFamily="50" charset="-128"/>
                <a:hlinkClick r:id="rId2"/>
              </a:rPr>
              <a:t>http://www1.shalom-house.jp/komon/ login.aspx</a:t>
            </a:r>
            <a:endParaRPr lang="en-US" altLang="ja-JP" sz="2400" u="sng" dirty="0">
              <a:latin typeface="游ゴシック" panose="020B0400000000000000" pitchFamily="50" charset="-128"/>
              <a:ea typeface="游ゴシック" panose="020B0400000000000000" pitchFamily="50" charset="-128"/>
            </a:endParaRPr>
          </a:p>
        </p:txBody>
      </p:sp>
      <p:grpSp>
        <p:nvGrpSpPr>
          <p:cNvPr id="15" name="グループ化 14">
            <a:extLst>
              <a:ext uri="{FF2B5EF4-FFF2-40B4-BE49-F238E27FC236}">
                <a16:creationId xmlns:a16="http://schemas.microsoft.com/office/drawing/2014/main" id="{6F4F3AB5-44AD-E505-D2A6-798089AFC899}"/>
              </a:ext>
            </a:extLst>
          </p:cNvPr>
          <p:cNvGrpSpPr/>
          <p:nvPr/>
        </p:nvGrpSpPr>
        <p:grpSpPr>
          <a:xfrm>
            <a:off x="5796136" y="212577"/>
            <a:ext cx="2664296" cy="1398191"/>
            <a:chOff x="5424913" y="2427494"/>
            <a:chExt cx="3261887" cy="1465139"/>
          </a:xfrm>
        </p:grpSpPr>
        <p:pic>
          <p:nvPicPr>
            <p:cNvPr id="16" name="図 15" descr="グラフィカル ユーザー インターフェイス, アプリケーション&#10;&#10;自動的に生成された説明">
              <a:extLst>
                <a:ext uri="{FF2B5EF4-FFF2-40B4-BE49-F238E27FC236}">
                  <a16:creationId xmlns:a16="http://schemas.microsoft.com/office/drawing/2014/main" id="{A908DE4D-97DE-5AE3-87BD-9648805EAC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424913" y="2427494"/>
              <a:ext cx="3261887" cy="1465139"/>
            </a:xfrm>
            <a:prstGeom prst="rect">
              <a:avLst/>
            </a:prstGeom>
            <a:ln>
              <a:solidFill>
                <a:schemeClr val="tx1"/>
              </a:solidFill>
            </a:ln>
          </p:spPr>
        </p:pic>
        <p:sp>
          <p:nvSpPr>
            <p:cNvPr id="17" name="楕円 16">
              <a:extLst>
                <a:ext uri="{FF2B5EF4-FFF2-40B4-BE49-F238E27FC236}">
                  <a16:creationId xmlns:a16="http://schemas.microsoft.com/office/drawing/2014/main" id="{60822E35-EBBE-6513-99E2-CEB9BC7CC39F}"/>
                </a:ext>
              </a:extLst>
            </p:cNvPr>
            <p:cNvSpPr/>
            <p:nvPr/>
          </p:nvSpPr>
          <p:spPr>
            <a:xfrm>
              <a:off x="7812730" y="2831111"/>
              <a:ext cx="720080" cy="6579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8" name="Picture 2" descr="テキスト&#10;&#10;自動的に生成された説明">
            <a:extLst>
              <a:ext uri="{FF2B5EF4-FFF2-40B4-BE49-F238E27FC236}">
                <a16:creationId xmlns:a16="http://schemas.microsoft.com/office/drawing/2014/main" id="{45A92685-A850-1F7D-DC58-1EC217B41E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840" y="3317679"/>
            <a:ext cx="3217408" cy="2137223"/>
          </a:xfrm>
          <a:prstGeom prst="rect">
            <a:avLst/>
          </a:prstGeom>
          <a:noFill/>
          <a:extLst>
            <a:ext uri="{909E8E84-426E-40DD-AFC4-6F175D3DCCD1}">
              <a14:hiddenFill xmlns:a14="http://schemas.microsoft.com/office/drawing/2010/main">
                <a:solidFill>
                  <a:srgbClr val="FFFFFF"/>
                </a:solidFill>
              </a14:hiddenFill>
            </a:ext>
          </a:extLst>
        </p:spPr>
      </p:pic>
      <p:pic>
        <p:nvPicPr>
          <p:cNvPr id="19" name="図 1" descr="図形, 四角形&#10;&#10;中程度の精度で自動的に生成された説明">
            <a:extLst>
              <a:ext uri="{FF2B5EF4-FFF2-40B4-BE49-F238E27FC236}">
                <a16:creationId xmlns:a16="http://schemas.microsoft.com/office/drawing/2014/main" id="{DF2B5710-037A-8CF5-ECEF-C6A3302000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9139" y="4700948"/>
            <a:ext cx="5279611" cy="1028689"/>
          </a:xfrm>
          <a:prstGeom prst="rect">
            <a:avLst/>
          </a:prstGeom>
          <a:noFill/>
          <a:extLst>
            <a:ext uri="{909E8E84-426E-40DD-AFC4-6F175D3DCCD1}">
              <a14:hiddenFill xmlns:a14="http://schemas.microsoft.com/office/drawing/2010/main">
                <a:solidFill>
                  <a:srgbClr val="FFFFFF"/>
                </a:solidFill>
              </a14:hiddenFill>
            </a:ext>
          </a:extLst>
        </p:spPr>
      </p:pic>
      <p:sp>
        <p:nvSpPr>
          <p:cNvPr id="20" name="四角形: 角を丸くする 19">
            <a:extLst>
              <a:ext uri="{FF2B5EF4-FFF2-40B4-BE49-F238E27FC236}">
                <a16:creationId xmlns:a16="http://schemas.microsoft.com/office/drawing/2014/main" id="{39A60A51-935F-6E60-4360-C5E22BEBF556}"/>
              </a:ext>
            </a:extLst>
          </p:cNvPr>
          <p:cNvSpPr/>
          <p:nvPr/>
        </p:nvSpPr>
        <p:spPr>
          <a:xfrm>
            <a:off x="2065544" y="4018445"/>
            <a:ext cx="1324648" cy="591676"/>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1" name="乗算記号 20">
            <a:extLst>
              <a:ext uri="{FF2B5EF4-FFF2-40B4-BE49-F238E27FC236}">
                <a16:creationId xmlns:a16="http://schemas.microsoft.com/office/drawing/2014/main" id="{596CDD4D-4F46-BCDD-80EF-37FBBBC1CAB7}"/>
              </a:ext>
            </a:extLst>
          </p:cNvPr>
          <p:cNvSpPr/>
          <p:nvPr/>
        </p:nvSpPr>
        <p:spPr>
          <a:xfrm>
            <a:off x="785554" y="3739260"/>
            <a:ext cx="1262877" cy="1195919"/>
          </a:xfrm>
          <a:prstGeom prst="mathMultipl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2" name="Rectangle 5">
            <a:extLst>
              <a:ext uri="{FF2B5EF4-FFF2-40B4-BE49-F238E27FC236}">
                <a16:creationId xmlns:a16="http://schemas.microsoft.com/office/drawing/2014/main" id="{7F10B39B-F6B7-2E06-F23E-2F0D479EB65B}"/>
              </a:ext>
            </a:extLst>
          </p:cNvPr>
          <p:cNvSpPr>
            <a:spLocks noChangeArrowheads="1"/>
          </p:cNvSpPr>
          <p:nvPr/>
        </p:nvSpPr>
        <p:spPr bwMode="auto">
          <a:xfrm>
            <a:off x="246731" y="2622735"/>
            <a:ext cx="644439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cs typeface="Arial" panose="020B0604020202020204" pitchFamily="34" charset="0"/>
              </a:rPr>
              <a:t>ログイン後</a:t>
            </a:r>
            <a:r>
              <a:rPr kumimoji="1" lang="en-US" altLang="ja-JP"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cs typeface="Arial" panose="020B0604020202020204" pitchFamily="34" charset="0"/>
              </a:rPr>
              <a:t>2</a:t>
            </a:r>
            <a:r>
              <a:rPr kumimoji="1" lang="ja-JP" altLang="en-US"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cs typeface="Arial" panose="020B0604020202020204" pitchFamily="34" charset="0"/>
              </a:rPr>
              <a:t>要素認証</a:t>
            </a:r>
            <a:r>
              <a:rPr kumimoji="1" lang="ja-JP" altLang="ja-JP"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cs typeface="Arial" panose="020B0604020202020204" pitchFamily="34" charset="0"/>
              </a:rPr>
              <a:t>ログイン選択画面に遷移しますので、</a:t>
            </a:r>
            <a:endParaRPr kumimoji="1" lang="en-US" altLang="ja-JP"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i="0" u="none" strike="noStrike" cap="none" normalizeH="0" baseline="0" dirty="0">
                <a:ln>
                  <a:noFill/>
                </a:ln>
                <a:solidFill>
                  <a:srgbClr val="FF0000"/>
                </a:solidFill>
                <a:effectLst/>
                <a:latin typeface="游ゴシック Medium" panose="020B0500000000000000" pitchFamily="50" charset="-128"/>
                <a:ea typeface="游ゴシック Medium" panose="020B0500000000000000" pitchFamily="50" charset="-128"/>
                <a:cs typeface="Arial" panose="020B0604020202020204" pitchFamily="34" charset="0"/>
              </a:rPr>
              <a:t>「就業打刻・明細閲覧のみ利用する」</a:t>
            </a:r>
            <a:r>
              <a:rPr kumimoji="1" lang="ja-JP" altLang="ja-JP"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cs typeface="Arial" panose="020B0604020202020204" pitchFamily="34" charset="0"/>
              </a:rPr>
              <a:t>を選択してください。</a:t>
            </a:r>
            <a:endParaRPr kumimoji="1" lang="ja-JP" altLang="ja-JP"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endParaRPr>
          </a:p>
        </p:txBody>
      </p:sp>
      <p:sp>
        <p:nvSpPr>
          <p:cNvPr id="23" name="Rectangle 7">
            <a:extLst>
              <a:ext uri="{FF2B5EF4-FFF2-40B4-BE49-F238E27FC236}">
                <a16:creationId xmlns:a16="http://schemas.microsoft.com/office/drawing/2014/main" id="{C6E8C73C-CE45-89BB-2241-E8C4DD32BA64}"/>
              </a:ext>
            </a:extLst>
          </p:cNvPr>
          <p:cNvSpPr>
            <a:spLocks noChangeArrowheads="1"/>
          </p:cNvSpPr>
          <p:nvPr/>
        </p:nvSpPr>
        <p:spPr bwMode="auto">
          <a:xfrm>
            <a:off x="5004048" y="3837762"/>
            <a:ext cx="38884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cs typeface="Arial" panose="020B0604020202020204" pitchFamily="34" charset="0"/>
              </a:rPr>
              <a:t>ネット</a:t>
            </a:r>
            <a:r>
              <a:rPr kumimoji="1" lang="en-US" altLang="ja-JP"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cs typeface="Arial" panose="020B0604020202020204" pitchFamily="34" charset="0"/>
              </a:rPr>
              <a:t>de</a:t>
            </a:r>
            <a:r>
              <a:rPr kumimoji="1" lang="ja-JP" altLang="en-US"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cs typeface="Arial" panose="020B0604020202020204" pitchFamily="34" charset="0"/>
              </a:rPr>
              <a:t>明細</a:t>
            </a:r>
            <a:r>
              <a:rPr kumimoji="1" lang="en-US" altLang="ja-JP"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cs typeface="Arial" panose="020B0604020202020204" pitchFamily="34" charset="0"/>
              </a:rPr>
              <a:t>/</a:t>
            </a:r>
            <a:r>
              <a:rPr kumimoji="1" lang="ja-JP" altLang="en-US"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cs typeface="Arial" panose="020B0604020202020204" pitchFamily="34" charset="0"/>
              </a:rPr>
              <a:t>ネット</a:t>
            </a:r>
            <a:r>
              <a:rPr kumimoji="1" lang="en-US" altLang="ja-JP"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cs typeface="Arial" panose="020B0604020202020204" pitchFamily="34" charset="0"/>
              </a:rPr>
              <a:t>de</a:t>
            </a:r>
            <a:r>
              <a:rPr kumimoji="1" lang="ja-JP" altLang="en-US"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cs typeface="Arial" panose="020B0604020202020204" pitchFamily="34" charset="0"/>
              </a:rPr>
              <a:t>就業のアイコンに遷移します。</a:t>
            </a:r>
            <a:endParaRPr kumimoji="1" lang="ja-JP" altLang="en-US"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endParaRPr>
          </a:p>
        </p:txBody>
      </p:sp>
      <p:sp>
        <p:nvSpPr>
          <p:cNvPr id="24" name="Rectangle 8">
            <a:extLst>
              <a:ext uri="{FF2B5EF4-FFF2-40B4-BE49-F238E27FC236}">
                <a16:creationId xmlns:a16="http://schemas.microsoft.com/office/drawing/2014/main" id="{280A3258-2420-6A3E-0EC1-5FEAE1808583}"/>
              </a:ext>
            </a:extLst>
          </p:cNvPr>
          <p:cNvSpPr>
            <a:spLocks noChangeArrowheads="1"/>
          </p:cNvSpPr>
          <p:nvPr/>
        </p:nvSpPr>
        <p:spPr bwMode="auto">
          <a:xfrm>
            <a:off x="251520" y="5868561"/>
            <a:ext cx="84969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1600" i="0" u="none" strike="noStrike" cap="none" normalizeH="0" baseline="0" dirty="0">
                <a:ln>
                  <a:noFill/>
                </a:ln>
                <a:solidFill>
                  <a:srgbClr val="FF0000"/>
                </a:solidFill>
                <a:effectLst/>
                <a:latin typeface="游ゴシック Medium" panose="020B0500000000000000" pitchFamily="50" charset="-128"/>
                <a:ea typeface="游ゴシック Medium" panose="020B0500000000000000" pitchFamily="50" charset="-128"/>
                <a:cs typeface="Arial" panose="020B0604020202020204" pitchFamily="34" charset="0"/>
              </a:rPr>
              <a:t>※パスワードを忘れてしまった場合には管理者にお問合せください。</a:t>
            </a:r>
            <a:endParaRPr kumimoji="1" lang="en-US" altLang="ja-JP" sz="1600" i="0" u="none" strike="noStrike" cap="none" normalizeH="0" baseline="0" dirty="0">
              <a:ln>
                <a:noFill/>
              </a:ln>
              <a:solidFill>
                <a:srgbClr val="FF0000"/>
              </a:solidFill>
              <a:effectLst/>
              <a:latin typeface="游ゴシック Medium" panose="020B0500000000000000" pitchFamily="50" charset="-128"/>
              <a:ea typeface="游ゴシック Medium" panose="020B0500000000000000" pitchFamily="50"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ja-JP" sz="1600" dirty="0">
                <a:solidFill>
                  <a:srgbClr val="FF0000"/>
                </a:solidFill>
                <a:latin typeface="游ゴシック Medium" panose="020B0500000000000000" pitchFamily="50" charset="-128"/>
                <a:ea typeface="游ゴシック Medium" panose="020B0500000000000000" pitchFamily="50" charset="-128"/>
                <a:cs typeface="Arial" panose="020B0604020202020204" pitchFamily="34" charset="0"/>
              </a:rPr>
              <a:t>※</a:t>
            </a:r>
            <a:r>
              <a:rPr kumimoji="1" lang="ja-JP" altLang="ja-JP" sz="1600" i="0" u="none" strike="noStrike" cap="none" normalizeH="0" baseline="0" dirty="0">
                <a:ln>
                  <a:noFill/>
                </a:ln>
                <a:solidFill>
                  <a:srgbClr val="FF0000"/>
                </a:solidFill>
                <a:effectLst/>
                <a:latin typeface="游ゴシック Medium" panose="020B0500000000000000" pitchFamily="50" charset="-128"/>
                <a:ea typeface="游ゴシック Medium" panose="020B0500000000000000" pitchFamily="50" charset="-128"/>
                <a:cs typeface="Arial" panose="020B0604020202020204" pitchFamily="34" charset="0"/>
              </a:rPr>
              <a:t>「就業打刻・明細閲覧</a:t>
            </a:r>
            <a:r>
              <a:rPr kumimoji="1" lang="ja-JP" altLang="en-US" sz="1600" i="0" u="none" strike="noStrike" cap="none" normalizeH="0" baseline="0" dirty="0">
                <a:ln>
                  <a:noFill/>
                </a:ln>
                <a:solidFill>
                  <a:srgbClr val="FF0000"/>
                </a:solidFill>
                <a:effectLst/>
                <a:latin typeface="游ゴシック Medium" panose="020B0500000000000000" pitchFamily="50" charset="-128"/>
                <a:ea typeface="游ゴシック Medium" panose="020B0500000000000000" pitchFamily="50" charset="-128"/>
                <a:cs typeface="Arial" panose="020B0604020202020204" pitchFamily="34" charset="0"/>
              </a:rPr>
              <a:t>届出</a:t>
            </a:r>
            <a:r>
              <a:rPr kumimoji="1" lang="ja-JP" altLang="ja-JP" sz="1600" i="0" u="none" strike="noStrike" cap="none" normalizeH="0" baseline="0" dirty="0">
                <a:ln>
                  <a:noFill/>
                </a:ln>
                <a:solidFill>
                  <a:srgbClr val="FF0000"/>
                </a:solidFill>
                <a:effectLst/>
                <a:latin typeface="游ゴシック Medium" panose="020B0500000000000000" pitchFamily="50" charset="-128"/>
                <a:ea typeface="游ゴシック Medium" panose="020B0500000000000000" pitchFamily="50" charset="-128"/>
                <a:cs typeface="Arial" panose="020B0604020202020204" pitchFamily="34" charset="0"/>
              </a:rPr>
              <a:t>」</a:t>
            </a:r>
            <a:r>
              <a:rPr kumimoji="1" lang="ja-JP" altLang="en-US" sz="1600" i="0" u="none" strike="noStrike" cap="none" normalizeH="0" baseline="0" dirty="0">
                <a:ln>
                  <a:noFill/>
                </a:ln>
                <a:solidFill>
                  <a:srgbClr val="FF0000"/>
                </a:solidFill>
                <a:effectLst/>
                <a:latin typeface="游ゴシック Medium" panose="020B0500000000000000" pitchFamily="50" charset="-128"/>
                <a:ea typeface="游ゴシック Medium" panose="020B0500000000000000" pitchFamily="50" charset="-128"/>
                <a:cs typeface="Arial" panose="020B0604020202020204" pitchFamily="34" charset="0"/>
              </a:rPr>
              <a:t>以外の機能を利用する場合は、</a:t>
            </a:r>
            <a:r>
              <a:rPr kumimoji="1" lang="en-US" altLang="ja-JP" sz="1600" i="0" u="none" strike="noStrike" cap="none" normalizeH="0" baseline="0" dirty="0">
                <a:ln>
                  <a:noFill/>
                </a:ln>
                <a:solidFill>
                  <a:srgbClr val="FF0000"/>
                </a:solidFill>
                <a:effectLst/>
                <a:latin typeface="游ゴシック Medium" panose="020B0500000000000000" pitchFamily="50" charset="-128"/>
                <a:ea typeface="游ゴシック Medium" panose="020B0500000000000000" pitchFamily="50" charset="-128"/>
                <a:cs typeface="Arial" panose="020B0604020202020204" pitchFamily="34" charset="0"/>
              </a:rPr>
              <a:t>2</a:t>
            </a:r>
            <a:r>
              <a:rPr kumimoji="1" lang="ja-JP" altLang="en-US" sz="1600" i="0" u="none" strike="noStrike" cap="none" normalizeH="0" baseline="0" dirty="0">
                <a:ln>
                  <a:noFill/>
                </a:ln>
                <a:solidFill>
                  <a:srgbClr val="FF0000"/>
                </a:solidFill>
                <a:effectLst/>
                <a:latin typeface="游ゴシック Medium" panose="020B0500000000000000" pitchFamily="50" charset="-128"/>
                <a:ea typeface="游ゴシック Medium" panose="020B0500000000000000" pitchFamily="50" charset="-128"/>
                <a:cs typeface="Arial" panose="020B0604020202020204" pitchFamily="34" charset="0"/>
              </a:rPr>
              <a:t>要素認証が必要です。</a:t>
            </a:r>
            <a:endParaRPr kumimoji="1" lang="ja-JP" altLang="ja-JP" sz="160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endParaRPr>
          </a:p>
        </p:txBody>
      </p:sp>
      <p:sp>
        <p:nvSpPr>
          <p:cNvPr id="25" name="楕円 24">
            <a:extLst>
              <a:ext uri="{FF2B5EF4-FFF2-40B4-BE49-F238E27FC236}">
                <a16:creationId xmlns:a16="http://schemas.microsoft.com/office/drawing/2014/main" id="{0C0797B7-7E54-FBFF-57F9-C34A364C66EF}"/>
              </a:ext>
            </a:extLst>
          </p:cNvPr>
          <p:cNvSpPr/>
          <p:nvPr/>
        </p:nvSpPr>
        <p:spPr>
          <a:xfrm>
            <a:off x="7325921" y="4727842"/>
            <a:ext cx="588158" cy="6278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右矢印 13">
            <a:extLst>
              <a:ext uri="{FF2B5EF4-FFF2-40B4-BE49-F238E27FC236}">
                <a16:creationId xmlns:a16="http://schemas.microsoft.com/office/drawing/2014/main" id="{F5B2F2B3-31E6-D1A5-C63E-354FC3AA1BCE}"/>
              </a:ext>
            </a:extLst>
          </p:cNvPr>
          <p:cNvSpPr/>
          <p:nvPr/>
        </p:nvSpPr>
        <p:spPr>
          <a:xfrm rot="2398107">
            <a:off x="3931502" y="4218801"/>
            <a:ext cx="1347204" cy="190963"/>
          </a:xfrm>
          <a:prstGeom prst="rightArrow">
            <a:avLst/>
          </a:prstGeom>
          <a:solidFill>
            <a:srgbClr val="FF717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Tree>
    <p:extLst>
      <p:ext uri="{BB962C8B-B14F-4D97-AF65-F5344CB8AC3E}">
        <p14:creationId xmlns:p14="http://schemas.microsoft.com/office/powerpoint/2010/main" val="3936428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010F98-39C7-F089-A62E-7BFCCAE8C658}"/>
              </a:ext>
            </a:extLst>
          </p:cNvPr>
          <p:cNvSpPr txBox="1">
            <a:spLocks noGrp="1"/>
          </p:cNvSpPr>
          <p:nvPr>
            <p:ph type="title" idx="4294967295"/>
          </p:nvPr>
        </p:nvSpPr>
        <p:spPr>
          <a:xfrm>
            <a:off x="251520" y="148570"/>
            <a:ext cx="835292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r>
              <a:rPr kumimoji="1" lang="zh-TW"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社員打刻</a:t>
            </a:r>
            <a:r>
              <a:rPr kumimoji="1" lang="en-US" altLang="zh-TW"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p>
        </p:txBody>
      </p:sp>
      <p:sp>
        <p:nvSpPr>
          <p:cNvPr id="3" name="スライド番号プレースホルダー 7">
            <a:extLst>
              <a:ext uri="{FF2B5EF4-FFF2-40B4-BE49-F238E27FC236}">
                <a16:creationId xmlns:a16="http://schemas.microsoft.com/office/drawing/2014/main" id="{68721E80-1D50-0DBE-21D3-DD4384263288}"/>
              </a:ext>
            </a:extLst>
          </p:cNvPr>
          <p:cNvSpPr>
            <a:spLocks noGrp="1"/>
          </p:cNvSpPr>
          <p:nvPr>
            <p:ph type="sldNum" sz="quarter" idx="4"/>
          </p:nvPr>
        </p:nvSpPr>
        <p:spPr>
          <a:xfrm>
            <a:off x="6553200" y="6453336"/>
            <a:ext cx="2133600" cy="365125"/>
          </a:xfrm>
          <a:prstGeom prst="rect">
            <a:avLst/>
          </a:prstGeom>
        </p:spPr>
        <p:txBody>
          <a:bodyPr/>
          <a:lstStyle/>
          <a:p>
            <a:pPr>
              <a:defRPr/>
            </a:pPr>
            <a:fld id="{EC543F9D-35F5-4A0B-BB89-F3C2A9020B28}" type="slidenum">
              <a:rPr lang="en-US" altLang="ja-JP"/>
              <a:pPr>
                <a:defRPr/>
              </a:pPr>
              <a:t>34</a:t>
            </a:fld>
            <a:endParaRPr lang="en-US" altLang="ja-JP" dirty="0"/>
          </a:p>
        </p:txBody>
      </p:sp>
      <p:sp>
        <p:nvSpPr>
          <p:cNvPr id="6" name="コンテンツ プレースホルダ 5">
            <a:extLst>
              <a:ext uri="{FF2B5EF4-FFF2-40B4-BE49-F238E27FC236}">
                <a16:creationId xmlns:a16="http://schemas.microsoft.com/office/drawing/2014/main" id="{A5E335CB-F095-AE1E-1EBA-EA8ECB03B334}"/>
              </a:ext>
            </a:extLst>
          </p:cNvPr>
          <p:cNvSpPr>
            <a:spLocks noGrp="1"/>
          </p:cNvSpPr>
          <p:nvPr>
            <p:ph idx="1"/>
          </p:nvPr>
        </p:nvSpPr>
        <p:spPr>
          <a:xfrm>
            <a:off x="608338" y="908720"/>
            <a:ext cx="7464421" cy="4031078"/>
          </a:xfrm>
        </p:spPr>
        <p:txBody>
          <a:bodyPr rtlCol="0">
            <a:noAutofit/>
          </a:bodyPr>
          <a:lstStyle/>
          <a:p>
            <a:pPr marL="274320" indent="-274320" eaLnBrk="1" fontAlgn="auto" hangingPunct="1">
              <a:spcAft>
                <a:spcPts val="0"/>
              </a:spcAft>
              <a:buFont typeface="Arial" pitchFamily="34" charset="0"/>
              <a:buNone/>
              <a:defRPr/>
            </a:pPr>
            <a:r>
              <a:rPr lang="ja-JP" altLang="en-US" sz="2800" b="1" spc="110" dirty="0">
                <a:solidFill>
                  <a:schemeClr val="accent1"/>
                </a:solidFill>
                <a:latin typeface="游ゴシック" panose="020B0400000000000000" pitchFamily="50" charset="-128"/>
                <a:ea typeface="游ゴシック" panose="020B0400000000000000" pitchFamily="50" charset="-128"/>
              </a:rPr>
              <a:t>打刻</a:t>
            </a:r>
            <a:endParaRPr lang="en-US" altLang="ja-JP" sz="2800" spc="11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400" spc="110" dirty="0">
                <a:latin typeface="游ゴシック" panose="020B0400000000000000" pitchFamily="50" charset="-128"/>
                <a:ea typeface="游ゴシック" panose="020B0400000000000000" pitchFamily="50" charset="-128"/>
              </a:rPr>
              <a:t>　</a:t>
            </a:r>
            <a:r>
              <a:rPr lang="ja-JP" altLang="en-US" sz="2000" spc="110" dirty="0">
                <a:latin typeface="游ゴシック" panose="020B0400000000000000" pitchFamily="50" charset="-128"/>
                <a:ea typeface="游ゴシック" panose="020B0400000000000000" pitchFamily="50" charset="-128"/>
              </a:rPr>
              <a:t>出退社する際は丸で囲まれたボタンをクリック</a:t>
            </a:r>
            <a:endParaRPr lang="en-US" altLang="ja-JP" sz="2000" spc="11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000" spc="110" dirty="0">
                <a:latin typeface="游ゴシック" panose="020B0400000000000000" pitchFamily="50" charset="-128"/>
                <a:ea typeface="游ゴシック" panose="020B0400000000000000" pitchFamily="50" charset="-128"/>
              </a:rPr>
              <a:t>　</a:t>
            </a:r>
            <a:r>
              <a:rPr lang="en-US" altLang="ja-JP" sz="1800" spc="110" dirty="0">
                <a:latin typeface="游ゴシック" panose="020B0400000000000000" pitchFamily="50" charset="-128"/>
                <a:ea typeface="游ゴシック" panose="020B0400000000000000" pitchFamily="50" charset="-128"/>
              </a:rPr>
              <a:t>※</a:t>
            </a:r>
            <a:r>
              <a:rPr lang="ja-JP" altLang="en-US" sz="1800" spc="110" dirty="0">
                <a:latin typeface="游ゴシック" panose="020B0400000000000000" pitchFamily="50" charset="-128"/>
                <a:ea typeface="游ゴシック" panose="020B0400000000000000" pitchFamily="50" charset="-128"/>
              </a:rPr>
              <a:t>勤務時間は「勤務シフト表」より確認可能</a:t>
            </a:r>
            <a:endParaRPr lang="en-US" altLang="ja-JP" sz="1800" spc="110" dirty="0">
              <a:latin typeface="游ゴシック" panose="020B0400000000000000" pitchFamily="50" charset="-128"/>
              <a:ea typeface="游ゴシック" panose="020B0400000000000000" pitchFamily="50" charset="-128"/>
            </a:endParaRPr>
          </a:p>
        </p:txBody>
      </p:sp>
      <p:grpSp>
        <p:nvGrpSpPr>
          <p:cNvPr id="11" name="グループ化 10">
            <a:extLst>
              <a:ext uri="{FF2B5EF4-FFF2-40B4-BE49-F238E27FC236}">
                <a16:creationId xmlns:a16="http://schemas.microsoft.com/office/drawing/2014/main" id="{EF372C7B-2550-262A-79F3-55C6196FAEF2}"/>
              </a:ext>
            </a:extLst>
          </p:cNvPr>
          <p:cNvGrpSpPr/>
          <p:nvPr/>
        </p:nvGrpSpPr>
        <p:grpSpPr>
          <a:xfrm>
            <a:off x="1187624" y="2276872"/>
            <a:ext cx="5879873" cy="4031077"/>
            <a:chOff x="1068390" y="2217749"/>
            <a:chExt cx="5879873" cy="4031077"/>
          </a:xfrm>
        </p:grpSpPr>
        <p:pic>
          <p:nvPicPr>
            <p:cNvPr id="9" name="図 8">
              <a:extLst>
                <a:ext uri="{FF2B5EF4-FFF2-40B4-BE49-F238E27FC236}">
                  <a16:creationId xmlns:a16="http://schemas.microsoft.com/office/drawing/2014/main" id="{D47A2F3D-C3AB-2924-66F8-A18A1332934F}"/>
                </a:ext>
              </a:extLst>
            </p:cNvPr>
            <p:cNvPicPr>
              <a:picLocks noChangeAspect="1"/>
            </p:cNvPicPr>
            <p:nvPr/>
          </p:nvPicPr>
          <p:blipFill rotWithShape="1">
            <a:blip r:embed="rId2"/>
            <a:srcRect l="4446" t="4775" r="2296" b="10892"/>
            <a:stretch/>
          </p:blipFill>
          <p:spPr>
            <a:xfrm>
              <a:off x="1068390" y="2217749"/>
              <a:ext cx="5879873" cy="4031077"/>
            </a:xfrm>
            <a:prstGeom prst="rect">
              <a:avLst/>
            </a:prstGeom>
            <a:ln>
              <a:solidFill>
                <a:schemeClr val="tx1"/>
              </a:solidFill>
            </a:ln>
          </p:spPr>
        </p:pic>
        <p:sp>
          <p:nvSpPr>
            <p:cNvPr id="10" name="正方形/長方形 9">
              <a:extLst>
                <a:ext uri="{FF2B5EF4-FFF2-40B4-BE49-F238E27FC236}">
                  <a16:creationId xmlns:a16="http://schemas.microsoft.com/office/drawing/2014/main" id="{AF2350AE-556F-971B-02D7-48F15635EDD1}"/>
                </a:ext>
              </a:extLst>
            </p:cNvPr>
            <p:cNvSpPr/>
            <p:nvPr/>
          </p:nvSpPr>
          <p:spPr>
            <a:xfrm>
              <a:off x="2699792" y="2420888"/>
              <a:ext cx="616124" cy="488815"/>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172436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010F98-39C7-F089-A62E-7BFCCAE8C658}"/>
              </a:ext>
            </a:extLst>
          </p:cNvPr>
          <p:cNvSpPr txBox="1">
            <a:spLocks noGrp="1"/>
          </p:cNvSpPr>
          <p:nvPr>
            <p:ph type="title" idx="4294967295"/>
          </p:nvPr>
        </p:nvSpPr>
        <p:spPr>
          <a:xfrm>
            <a:off x="251520" y="148570"/>
            <a:ext cx="835292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r>
              <a:rPr kumimoji="1" lang="zh-TW"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社員</a:t>
            </a:r>
            <a:r>
              <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届出</a:t>
            </a:r>
            <a:r>
              <a:rPr kumimoji="1" lang="en-US" altLang="zh-TW"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endParaRPr kumimoji="1" lang="zh-TW"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3" name="スライド番号プレースホルダー 7">
            <a:extLst>
              <a:ext uri="{FF2B5EF4-FFF2-40B4-BE49-F238E27FC236}">
                <a16:creationId xmlns:a16="http://schemas.microsoft.com/office/drawing/2014/main" id="{68721E80-1D50-0DBE-21D3-DD4384263288}"/>
              </a:ext>
            </a:extLst>
          </p:cNvPr>
          <p:cNvSpPr>
            <a:spLocks noGrp="1"/>
          </p:cNvSpPr>
          <p:nvPr>
            <p:ph type="sldNum" sz="quarter" idx="4"/>
          </p:nvPr>
        </p:nvSpPr>
        <p:spPr>
          <a:xfrm>
            <a:off x="6553200" y="6453336"/>
            <a:ext cx="2133600" cy="365125"/>
          </a:xfrm>
          <a:prstGeom prst="rect">
            <a:avLst/>
          </a:prstGeom>
        </p:spPr>
        <p:txBody>
          <a:bodyPr/>
          <a:lstStyle/>
          <a:p>
            <a:pPr>
              <a:defRPr/>
            </a:pPr>
            <a:fld id="{EC543F9D-35F5-4A0B-BB89-F3C2A9020B28}" type="slidenum">
              <a:rPr lang="en-US" altLang="ja-JP"/>
              <a:pPr>
                <a:defRPr/>
              </a:pPr>
              <a:t>35</a:t>
            </a:fld>
            <a:endParaRPr lang="en-US" altLang="ja-JP" dirty="0"/>
          </a:p>
        </p:txBody>
      </p:sp>
      <p:sp>
        <p:nvSpPr>
          <p:cNvPr id="7" name="コンテンツ プレースホルダ 5">
            <a:extLst>
              <a:ext uri="{FF2B5EF4-FFF2-40B4-BE49-F238E27FC236}">
                <a16:creationId xmlns:a16="http://schemas.microsoft.com/office/drawing/2014/main" id="{BB78EEF1-99F0-22E9-99BA-BC8F14EA6073}"/>
              </a:ext>
            </a:extLst>
          </p:cNvPr>
          <p:cNvSpPr>
            <a:spLocks noGrp="1"/>
          </p:cNvSpPr>
          <p:nvPr>
            <p:ph idx="1"/>
          </p:nvPr>
        </p:nvSpPr>
        <p:spPr>
          <a:xfrm>
            <a:off x="620962" y="910090"/>
            <a:ext cx="7335414" cy="4031078"/>
          </a:xfrm>
        </p:spPr>
        <p:txBody>
          <a:bodyPr rtlCol="0">
            <a:noAutofit/>
          </a:bodyPr>
          <a:lstStyle/>
          <a:p>
            <a:pPr marL="274320" indent="-274320" eaLnBrk="1" fontAlgn="auto" hangingPunct="1">
              <a:spcAft>
                <a:spcPts val="0"/>
              </a:spcAft>
              <a:buFont typeface="Arial" pitchFamily="34" charset="0"/>
              <a:buNone/>
              <a:defRPr/>
            </a:pPr>
            <a:r>
              <a:rPr lang="ja-JP" altLang="en-US" sz="2800" b="1" spc="110" dirty="0">
                <a:solidFill>
                  <a:schemeClr val="accent1"/>
                </a:solidFill>
                <a:latin typeface="游ゴシック" panose="020B0400000000000000" pitchFamily="50" charset="-128"/>
                <a:ea typeface="游ゴシック" panose="020B0400000000000000" pitchFamily="50" charset="-128"/>
              </a:rPr>
              <a:t>届出の種類</a:t>
            </a:r>
            <a:endParaRPr lang="ja-JP" altLang="en-US" sz="2800" spc="11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000" spc="110" dirty="0">
                <a:latin typeface="游ゴシック" panose="020B0400000000000000" pitchFamily="50" charset="-128"/>
                <a:ea typeface="游ゴシック" panose="020B0400000000000000" pitchFamily="50" charset="-128"/>
              </a:rPr>
              <a:t>　四角で囲まれた中から適宜選択し申請する</a:t>
            </a:r>
            <a:endParaRPr lang="en-US" altLang="ja-JP" sz="2000" spc="110" dirty="0">
              <a:latin typeface="游ゴシック" panose="020B0400000000000000" pitchFamily="50" charset="-128"/>
              <a:ea typeface="游ゴシック" panose="020B0400000000000000" pitchFamily="50" charset="-128"/>
            </a:endParaRPr>
          </a:p>
        </p:txBody>
      </p:sp>
      <p:grpSp>
        <p:nvGrpSpPr>
          <p:cNvPr id="8" name="グループ化 7">
            <a:extLst>
              <a:ext uri="{FF2B5EF4-FFF2-40B4-BE49-F238E27FC236}">
                <a16:creationId xmlns:a16="http://schemas.microsoft.com/office/drawing/2014/main" id="{38927E72-4A44-6A54-6D74-51956EC8DFD2}"/>
              </a:ext>
            </a:extLst>
          </p:cNvPr>
          <p:cNvGrpSpPr/>
          <p:nvPr/>
        </p:nvGrpSpPr>
        <p:grpSpPr>
          <a:xfrm>
            <a:off x="752285" y="2055852"/>
            <a:ext cx="5874628" cy="3173348"/>
            <a:chOff x="1230494" y="2559908"/>
            <a:chExt cx="5874628" cy="3173348"/>
          </a:xfrm>
        </p:grpSpPr>
        <p:pic>
          <p:nvPicPr>
            <p:cNvPr id="12" name="図 11">
              <a:extLst>
                <a:ext uri="{FF2B5EF4-FFF2-40B4-BE49-F238E27FC236}">
                  <a16:creationId xmlns:a16="http://schemas.microsoft.com/office/drawing/2014/main" id="{2B7AA901-47DE-3544-69B1-B0B14D8E3194}"/>
                </a:ext>
              </a:extLst>
            </p:cNvPr>
            <p:cNvPicPr>
              <a:picLocks noChangeAspect="1"/>
            </p:cNvPicPr>
            <p:nvPr/>
          </p:nvPicPr>
          <p:blipFill>
            <a:blip r:embed="rId2"/>
            <a:stretch>
              <a:fillRect/>
            </a:stretch>
          </p:blipFill>
          <p:spPr>
            <a:xfrm>
              <a:off x="1230494" y="2559908"/>
              <a:ext cx="5874628" cy="3173348"/>
            </a:xfrm>
            <a:prstGeom prst="rect">
              <a:avLst/>
            </a:prstGeom>
            <a:ln>
              <a:solidFill>
                <a:schemeClr val="tx1"/>
              </a:solidFill>
            </a:ln>
          </p:spPr>
        </p:pic>
        <p:sp>
          <p:nvSpPr>
            <p:cNvPr id="13" name="正方形/長方形 12">
              <a:extLst>
                <a:ext uri="{FF2B5EF4-FFF2-40B4-BE49-F238E27FC236}">
                  <a16:creationId xmlns:a16="http://schemas.microsoft.com/office/drawing/2014/main" id="{8190719D-71C8-F3CC-BA59-633FADF22F1C}"/>
                </a:ext>
              </a:extLst>
            </p:cNvPr>
            <p:cNvSpPr/>
            <p:nvPr/>
          </p:nvSpPr>
          <p:spPr>
            <a:xfrm>
              <a:off x="1566422" y="2782523"/>
              <a:ext cx="816200" cy="681645"/>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681567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010F98-39C7-F089-A62E-7BFCCAE8C658}"/>
              </a:ext>
            </a:extLst>
          </p:cNvPr>
          <p:cNvSpPr txBox="1">
            <a:spLocks noGrp="1"/>
          </p:cNvSpPr>
          <p:nvPr>
            <p:ph type="title" idx="4294967295"/>
          </p:nvPr>
        </p:nvSpPr>
        <p:spPr>
          <a:xfrm>
            <a:off x="251520" y="148570"/>
            <a:ext cx="835292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r>
              <a:rPr kumimoji="1" lang="zh-TW"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社員</a:t>
            </a:r>
            <a:r>
              <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届出</a:t>
            </a:r>
            <a:r>
              <a:rPr kumimoji="1" lang="en-US" altLang="zh-TW"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endParaRPr kumimoji="1" lang="zh-TW"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3" name="スライド番号プレースホルダー 7">
            <a:extLst>
              <a:ext uri="{FF2B5EF4-FFF2-40B4-BE49-F238E27FC236}">
                <a16:creationId xmlns:a16="http://schemas.microsoft.com/office/drawing/2014/main" id="{68721E80-1D50-0DBE-21D3-DD4384263288}"/>
              </a:ext>
            </a:extLst>
          </p:cNvPr>
          <p:cNvSpPr>
            <a:spLocks noGrp="1"/>
          </p:cNvSpPr>
          <p:nvPr>
            <p:ph type="sldNum" sz="quarter" idx="4"/>
          </p:nvPr>
        </p:nvSpPr>
        <p:spPr>
          <a:xfrm>
            <a:off x="6553200" y="6453336"/>
            <a:ext cx="2133600" cy="365125"/>
          </a:xfrm>
          <a:prstGeom prst="rect">
            <a:avLst/>
          </a:prstGeom>
        </p:spPr>
        <p:txBody>
          <a:bodyPr/>
          <a:lstStyle/>
          <a:p>
            <a:pPr>
              <a:defRPr/>
            </a:pPr>
            <a:fld id="{EC543F9D-35F5-4A0B-BB89-F3C2A9020B28}" type="slidenum">
              <a:rPr lang="en-US" altLang="ja-JP"/>
              <a:pPr>
                <a:defRPr/>
              </a:pPr>
              <a:t>36</a:t>
            </a:fld>
            <a:endParaRPr lang="en-US" altLang="ja-JP" dirty="0"/>
          </a:p>
        </p:txBody>
      </p:sp>
      <p:sp>
        <p:nvSpPr>
          <p:cNvPr id="6" name="コンテンツ プレースホルダ 5">
            <a:extLst>
              <a:ext uri="{FF2B5EF4-FFF2-40B4-BE49-F238E27FC236}">
                <a16:creationId xmlns:a16="http://schemas.microsoft.com/office/drawing/2014/main" id="{89E9CB6F-987D-8C02-6F36-39EAF296D6F4}"/>
              </a:ext>
            </a:extLst>
          </p:cNvPr>
          <p:cNvSpPr>
            <a:spLocks noGrp="1"/>
          </p:cNvSpPr>
          <p:nvPr>
            <p:ph idx="1"/>
          </p:nvPr>
        </p:nvSpPr>
        <p:spPr>
          <a:xfrm>
            <a:off x="323528" y="836712"/>
            <a:ext cx="8363272" cy="4031078"/>
          </a:xfrm>
        </p:spPr>
        <p:txBody>
          <a:bodyPr rtlCol="0">
            <a:noAutofit/>
          </a:bodyPr>
          <a:lstStyle/>
          <a:p>
            <a:pPr marL="274320" indent="-274320" eaLnBrk="1" fontAlgn="auto" hangingPunct="1">
              <a:spcAft>
                <a:spcPts val="0"/>
              </a:spcAft>
              <a:buFont typeface="Arial" pitchFamily="34" charset="0"/>
              <a:buNone/>
              <a:defRPr/>
            </a:pPr>
            <a:r>
              <a:rPr lang="ja-JP" altLang="en-US" sz="2400" b="1" spc="110" dirty="0">
                <a:solidFill>
                  <a:schemeClr val="accent1"/>
                </a:solidFill>
                <a:latin typeface="游ゴシック" panose="020B0400000000000000" pitchFamily="50" charset="-128"/>
                <a:ea typeface="游ゴシック" panose="020B0400000000000000" pitchFamily="50" charset="-128"/>
              </a:rPr>
              <a:t>　</a:t>
            </a:r>
            <a:r>
              <a:rPr lang="ja-JP" altLang="en-US" sz="2800" b="1" spc="110" dirty="0">
                <a:solidFill>
                  <a:schemeClr val="accent1"/>
                </a:solidFill>
                <a:latin typeface="游ゴシック" panose="020B0400000000000000" pitchFamily="50" charset="-128"/>
                <a:ea typeface="游ゴシック" panose="020B0400000000000000" pitchFamily="50" charset="-128"/>
              </a:rPr>
              <a:t>具体例：有給休暇または代休を取得したい場合</a:t>
            </a:r>
            <a:endParaRPr lang="en-US" altLang="ja-JP" sz="2400" b="1" spc="110" dirty="0">
              <a:solidFill>
                <a:schemeClr val="accent1"/>
              </a:solidFill>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400" spc="110" dirty="0">
                <a:latin typeface="游ゴシック" panose="020B0400000000000000" pitchFamily="50" charset="-128"/>
                <a:ea typeface="游ゴシック" panose="020B0400000000000000" pitchFamily="50" charset="-128"/>
              </a:rPr>
              <a:t>　</a:t>
            </a:r>
            <a:r>
              <a:rPr lang="ja-JP" altLang="en-US" sz="2000" spc="110" dirty="0">
                <a:latin typeface="游ゴシック" panose="020B0400000000000000" pitchFamily="50" charset="-128"/>
                <a:ea typeface="游ゴシック" panose="020B0400000000000000" pitchFamily="50" charset="-128"/>
              </a:rPr>
              <a:t>「休暇届（有給・代休）」から申請</a:t>
            </a:r>
            <a:endParaRPr lang="en-US" altLang="ja-JP" sz="2000" spc="11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endParaRPr lang="en-US" altLang="ja-JP" sz="2400" b="1" spc="110" dirty="0">
              <a:solidFill>
                <a:schemeClr val="accent1"/>
              </a:solidFill>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C5E95019-44E2-1D40-C432-F6E1600A85F4}"/>
              </a:ext>
            </a:extLst>
          </p:cNvPr>
          <p:cNvSpPr txBox="1"/>
          <p:nvPr/>
        </p:nvSpPr>
        <p:spPr>
          <a:xfrm>
            <a:off x="4088744" y="3764694"/>
            <a:ext cx="329209" cy="523220"/>
          </a:xfrm>
          <a:prstGeom prst="rect">
            <a:avLst/>
          </a:prstGeom>
          <a:noFill/>
        </p:spPr>
        <p:txBody>
          <a:bodyPr wrap="square" rtlCol="0">
            <a:spAutoFit/>
          </a:bodyPr>
          <a:lstStyle/>
          <a:p>
            <a:endParaRPr lang="en-US" altLang="ja-JP" sz="1400" dirty="0">
              <a:solidFill>
                <a:srgbClr val="FF0000"/>
              </a:solidFill>
            </a:endParaRPr>
          </a:p>
          <a:p>
            <a:endParaRPr kumimoji="1" lang="ja-JP" altLang="en-US" sz="1400" dirty="0">
              <a:solidFill>
                <a:srgbClr val="FF0000"/>
              </a:solidFill>
            </a:endParaRPr>
          </a:p>
        </p:txBody>
      </p:sp>
      <p:sp>
        <p:nvSpPr>
          <p:cNvPr id="10" name="テキスト ボックス 9">
            <a:extLst>
              <a:ext uri="{FF2B5EF4-FFF2-40B4-BE49-F238E27FC236}">
                <a16:creationId xmlns:a16="http://schemas.microsoft.com/office/drawing/2014/main" id="{D10BED99-BBD8-9049-32FB-B0B9BFBB25AC}"/>
              </a:ext>
            </a:extLst>
          </p:cNvPr>
          <p:cNvSpPr txBox="1"/>
          <p:nvPr/>
        </p:nvSpPr>
        <p:spPr>
          <a:xfrm>
            <a:off x="5429091" y="2323760"/>
            <a:ext cx="3185949" cy="1477328"/>
          </a:xfrm>
          <a:prstGeom prst="rect">
            <a:avLst/>
          </a:prstGeom>
          <a:noFill/>
        </p:spPr>
        <p:txBody>
          <a:bodyPr wrap="square" rtlCol="0">
            <a:spAutoFit/>
          </a:bodyPr>
          <a:lstStyle/>
          <a:p>
            <a:r>
              <a:rPr kumimoji="1" lang="ja-JP" altLang="en-US" dirty="0">
                <a:latin typeface="游ゴシック" panose="020B0400000000000000" pitchFamily="50" charset="-128"/>
                <a:ea typeface="游ゴシック" panose="020B0400000000000000" pitchFamily="50" charset="-128"/>
              </a:rPr>
              <a:t>①　</a:t>
            </a:r>
            <a:r>
              <a:rPr lang="ja-JP" altLang="en-US" dirty="0">
                <a:latin typeface="游ゴシック" panose="020B0400000000000000" pitchFamily="50" charset="-128"/>
                <a:ea typeface="游ゴシック" panose="020B0400000000000000" pitchFamily="50" charset="-128"/>
              </a:rPr>
              <a:t>休暇取得期間を入力</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②　取得単位を選択</a:t>
            </a:r>
            <a:r>
              <a:rPr lang="ja-JP" altLang="en-US" sz="1400" dirty="0">
                <a:solidFill>
                  <a:srgbClr val="FF0000"/>
                </a:solidFill>
                <a:latin typeface="游ゴシック" panose="020B0400000000000000" pitchFamily="50" charset="-128"/>
                <a:ea typeface="游ゴシック" panose="020B0400000000000000" pitchFamily="50" charset="-128"/>
              </a:rPr>
              <a:t>㊟</a:t>
            </a:r>
            <a:endParaRPr lang="en-US" altLang="ja-JP" sz="1600" dirty="0">
              <a:solidFill>
                <a:srgbClr val="FF0000"/>
              </a:solidFill>
              <a:latin typeface="游ゴシック" panose="020B0400000000000000" pitchFamily="50" charset="-128"/>
              <a:ea typeface="游ゴシック" panose="020B0400000000000000" pitchFamily="50" charset="-128"/>
            </a:endParaRPr>
          </a:p>
          <a:p>
            <a:r>
              <a:rPr kumimoji="1" lang="ja-JP" altLang="en-US" dirty="0">
                <a:latin typeface="游ゴシック" panose="020B0400000000000000" pitchFamily="50" charset="-128"/>
                <a:ea typeface="游ゴシック" panose="020B0400000000000000" pitchFamily="50" charset="-128"/>
              </a:rPr>
              <a:t>③　年休・代休の有無を選択</a:t>
            </a:r>
            <a:endParaRPr kumimoji="1"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④　理由を記入</a:t>
            </a:r>
            <a:endParaRPr lang="en-US" altLang="ja-JP" dirty="0">
              <a:latin typeface="游ゴシック" panose="020B0400000000000000" pitchFamily="50" charset="-128"/>
              <a:ea typeface="游ゴシック" panose="020B0400000000000000" pitchFamily="50" charset="-128"/>
            </a:endParaRPr>
          </a:p>
          <a:p>
            <a:r>
              <a:rPr kumimoji="1" lang="ja-JP" altLang="en-US" dirty="0">
                <a:latin typeface="游ゴシック" panose="020B0400000000000000" pitchFamily="50" charset="-128"/>
                <a:ea typeface="游ゴシック" panose="020B0400000000000000" pitchFamily="50" charset="-128"/>
              </a:rPr>
              <a:t>⑤　申請</a:t>
            </a:r>
          </a:p>
        </p:txBody>
      </p:sp>
      <p:pic>
        <p:nvPicPr>
          <p:cNvPr id="11" name="図 10">
            <a:extLst>
              <a:ext uri="{FF2B5EF4-FFF2-40B4-BE49-F238E27FC236}">
                <a16:creationId xmlns:a16="http://schemas.microsoft.com/office/drawing/2014/main" id="{9FEBAA5B-0032-4840-6AAE-93016807248B}"/>
              </a:ext>
            </a:extLst>
          </p:cNvPr>
          <p:cNvPicPr>
            <a:picLocks noChangeAspect="1"/>
          </p:cNvPicPr>
          <p:nvPr/>
        </p:nvPicPr>
        <p:blipFill rotWithShape="1">
          <a:blip r:embed="rId2"/>
          <a:srcRect t="-1" b="704"/>
          <a:stretch/>
        </p:blipFill>
        <p:spPr>
          <a:xfrm>
            <a:off x="495625" y="1793095"/>
            <a:ext cx="4889844" cy="3641552"/>
          </a:xfrm>
          <a:prstGeom prst="rect">
            <a:avLst/>
          </a:prstGeom>
        </p:spPr>
      </p:pic>
      <p:sp>
        <p:nvSpPr>
          <p:cNvPr id="14" name="テキスト ボックス 13">
            <a:extLst>
              <a:ext uri="{FF2B5EF4-FFF2-40B4-BE49-F238E27FC236}">
                <a16:creationId xmlns:a16="http://schemas.microsoft.com/office/drawing/2014/main" id="{310A5535-3000-511E-BEEB-2C8698CDD1C1}"/>
              </a:ext>
            </a:extLst>
          </p:cNvPr>
          <p:cNvSpPr txBox="1"/>
          <p:nvPr/>
        </p:nvSpPr>
        <p:spPr>
          <a:xfrm>
            <a:off x="5581202" y="4026304"/>
            <a:ext cx="2592659" cy="1354217"/>
          </a:xfrm>
          <a:prstGeom prst="rect">
            <a:avLst/>
          </a:prstGeom>
          <a:noFill/>
        </p:spPr>
        <p:txBody>
          <a:bodyPr wrap="square" rtlCol="0">
            <a:spAutoFit/>
          </a:bodyPr>
          <a:lstStyle/>
          <a:p>
            <a:r>
              <a:rPr kumimoji="1" lang="ja-JP" altLang="en-US" sz="1400" dirty="0">
                <a:solidFill>
                  <a:srgbClr val="FF0000"/>
                </a:solidFill>
                <a:latin typeface="游ゴシック" panose="020B0400000000000000" pitchFamily="50" charset="-128"/>
                <a:ea typeface="游ゴシック" panose="020B0400000000000000" pitchFamily="50" charset="-128"/>
              </a:rPr>
              <a:t>㊟</a:t>
            </a:r>
            <a:r>
              <a:rPr kumimoji="1" lang="ja-JP" altLang="en-US" sz="1600" dirty="0">
                <a:latin typeface="游ゴシック" panose="020B0400000000000000" pitchFamily="50" charset="-128"/>
                <a:ea typeface="游ゴシック" panose="020B0400000000000000" pitchFamily="50" charset="-128"/>
              </a:rPr>
              <a:t>取得単位例</a:t>
            </a:r>
            <a:endParaRPr kumimoji="1" lang="en-US" altLang="ja-JP" sz="1600" dirty="0">
              <a:latin typeface="游ゴシック" panose="020B0400000000000000" pitchFamily="50" charset="-128"/>
              <a:ea typeface="游ゴシック" panose="020B0400000000000000" pitchFamily="50" charset="-128"/>
            </a:endParaRPr>
          </a:p>
          <a:p>
            <a:r>
              <a:rPr lang="ja-JP" altLang="en-US" sz="1600" dirty="0">
                <a:latin typeface="游ゴシック" panose="020B0400000000000000" pitchFamily="50" charset="-128"/>
                <a:ea typeface="游ゴシック" panose="020B0400000000000000" pitchFamily="50" charset="-128"/>
              </a:rPr>
              <a:t>　・代休</a:t>
            </a:r>
            <a:endParaRPr lang="en-US" altLang="ja-JP" sz="1600" dirty="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　・午前（午後）休</a:t>
            </a:r>
            <a:endParaRPr kumimoji="1" lang="en-US" altLang="ja-JP" sz="1600" dirty="0">
              <a:latin typeface="游ゴシック" panose="020B0400000000000000" pitchFamily="50" charset="-128"/>
              <a:ea typeface="游ゴシック" panose="020B0400000000000000" pitchFamily="50" charset="-128"/>
            </a:endParaRPr>
          </a:p>
          <a:p>
            <a:r>
              <a:rPr lang="ja-JP" altLang="en-US" sz="1600" dirty="0">
                <a:latin typeface="游ゴシック" panose="020B0400000000000000" pitchFamily="50" charset="-128"/>
                <a:ea typeface="游ゴシック" panose="020B0400000000000000" pitchFamily="50" charset="-128"/>
              </a:rPr>
              <a:t>　・１日</a:t>
            </a:r>
            <a:endParaRPr lang="en-US" altLang="ja-JP" sz="1600" dirty="0">
              <a:latin typeface="游ゴシック" panose="020B0400000000000000" pitchFamily="50" charset="-128"/>
              <a:ea typeface="游ゴシック" panose="020B0400000000000000" pitchFamily="50" charset="-128"/>
            </a:endParaRPr>
          </a:p>
          <a:p>
            <a:r>
              <a:rPr kumimoji="1" lang="ja-JP" altLang="en-US" sz="1600" dirty="0">
                <a:latin typeface="游ゴシック" panose="020B0400000000000000" pitchFamily="50" charset="-128"/>
                <a:ea typeface="游ゴシック" panose="020B0400000000000000" pitchFamily="50" charset="-128"/>
              </a:rPr>
              <a:t>　・〇時間</a:t>
            </a:r>
            <a:endParaRPr kumimoji="1" lang="en-US" altLang="ja-JP" sz="16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071369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010F98-39C7-F089-A62E-7BFCCAE8C658}"/>
              </a:ext>
            </a:extLst>
          </p:cNvPr>
          <p:cNvSpPr txBox="1">
            <a:spLocks noGrp="1"/>
          </p:cNvSpPr>
          <p:nvPr>
            <p:ph type="title" idx="4294967295"/>
          </p:nvPr>
        </p:nvSpPr>
        <p:spPr>
          <a:xfrm>
            <a:off x="251520" y="148570"/>
            <a:ext cx="835292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r>
              <a:rPr kumimoji="1" lang="zh-TW"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社員</a:t>
            </a:r>
            <a:r>
              <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届出</a:t>
            </a:r>
            <a:r>
              <a:rPr kumimoji="1" lang="en-US" altLang="zh-TW"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endParaRPr kumimoji="1" lang="zh-TW"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3" name="スライド番号プレースホルダー 7">
            <a:extLst>
              <a:ext uri="{FF2B5EF4-FFF2-40B4-BE49-F238E27FC236}">
                <a16:creationId xmlns:a16="http://schemas.microsoft.com/office/drawing/2014/main" id="{68721E80-1D50-0DBE-21D3-DD4384263288}"/>
              </a:ext>
            </a:extLst>
          </p:cNvPr>
          <p:cNvSpPr>
            <a:spLocks noGrp="1"/>
          </p:cNvSpPr>
          <p:nvPr>
            <p:ph type="sldNum" sz="quarter" idx="4"/>
          </p:nvPr>
        </p:nvSpPr>
        <p:spPr>
          <a:xfrm>
            <a:off x="6553200" y="6453336"/>
            <a:ext cx="2133600" cy="365125"/>
          </a:xfrm>
          <a:prstGeom prst="rect">
            <a:avLst/>
          </a:prstGeom>
        </p:spPr>
        <p:txBody>
          <a:bodyPr/>
          <a:lstStyle/>
          <a:p>
            <a:pPr>
              <a:defRPr/>
            </a:pPr>
            <a:fld id="{EC543F9D-35F5-4A0B-BB89-F3C2A9020B28}" type="slidenum">
              <a:rPr lang="en-US" altLang="ja-JP"/>
              <a:pPr>
                <a:defRPr/>
              </a:pPr>
              <a:t>37</a:t>
            </a:fld>
            <a:endParaRPr lang="en-US" altLang="ja-JP" dirty="0"/>
          </a:p>
        </p:txBody>
      </p:sp>
      <p:sp>
        <p:nvSpPr>
          <p:cNvPr id="9" name="テキスト ボックス 8">
            <a:extLst>
              <a:ext uri="{FF2B5EF4-FFF2-40B4-BE49-F238E27FC236}">
                <a16:creationId xmlns:a16="http://schemas.microsoft.com/office/drawing/2014/main" id="{C5E95019-44E2-1D40-C432-F6E1600A85F4}"/>
              </a:ext>
            </a:extLst>
          </p:cNvPr>
          <p:cNvSpPr txBox="1"/>
          <p:nvPr/>
        </p:nvSpPr>
        <p:spPr>
          <a:xfrm>
            <a:off x="3647868" y="3187260"/>
            <a:ext cx="329209" cy="523220"/>
          </a:xfrm>
          <a:prstGeom prst="rect">
            <a:avLst/>
          </a:prstGeom>
          <a:noFill/>
        </p:spPr>
        <p:txBody>
          <a:bodyPr wrap="square" rtlCol="0">
            <a:spAutoFit/>
          </a:bodyPr>
          <a:lstStyle/>
          <a:p>
            <a:endParaRPr lang="en-US" altLang="ja-JP" sz="1400" dirty="0">
              <a:solidFill>
                <a:srgbClr val="FF0000"/>
              </a:solidFill>
            </a:endParaRPr>
          </a:p>
          <a:p>
            <a:endParaRPr kumimoji="1" lang="ja-JP" altLang="en-US" sz="1400" dirty="0">
              <a:solidFill>
                <a:srgbClr val="FF0000"/>
              </a:solidFill>
            </a:endParaRPr>
          </a:p>
        </p:txBody>
      </p:sp>
      <p:sp>
        <p:nvSpPr>
          <p:cNvPr id="7" name="四角形: 角を丸くする 6">
            <a:extLst>
              <a:ext uri="{FF2B5EF4-FFF2-40B4-BE49-F238E27FC236}">
                <a16:creationId xmlns:a16="http://schemas.microsoft.com/office/drawing/2014/main" id="{D687F4EC-732F-8992-B7A7-ADCD7F59A504}"/>
              </a:ext>
            </a:extLst>
          </p:cNvPr>
          <p:cNvSpPr/>
          <p:nvPr/>
        </p:nvSpPr>
        <p:spPr>
          <a:xfrm>
            <a:off x="5793789" y="4543754"/>
            <a:ext cx="2666643" cy="1224136"/>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kumimoji="1" lang="ja-JP" altLang="en-US" sz="1800" b="1" dirty="0">
                <a:solidFill>
                  <a:schemeClr val="tx1"/>
                </a:solidFill>
                <a:latin typeface="游ゴシック" panose="020B0400000000000000" pitchFamily="50" charset="-128"/>
                <a:ea typeface="游ゴシック" panose="020B0400000000000000" pitchFamily="50" charset="-128"/>
              </a:rPr>
              <a:t>欠勤</a:t>
            </a:r>
            <a:r>
              <a:rPr kumimoji="1" lang="en-US" altLang="ja-JP" sz="1800" b="1" dirty="0">
                <a:solidFill>
                  <a:schemeClr val="tx1"/>
                </a:solidFill>
                <a:latin typeface="游ゴシック" panose="020B0400000000000000" pitchFamily="50" charset="-128"/>
                <a:ea typeface="游ゴシック" panose="020B0400000000000000" pitchFamily="50" charset="-128"/>
              </a:rPr>
              <a:t>/</a:t>
            </a:r>
            <a:r>
              <a:rPr kumimoji="1" lang="ja-JP" altLang="en-US" sz="1800" b="1" dirty="0">
                <a:solidFill>
                  <a:schemeClr val="tx1"/>
                </a:solidFill>
                <a:latin typeface="游ゴシック" panose="020B0400000000000000" pitchFamily="50" charset="-128"/>
                <a:ea typeface="游ゴシック" panose="020B0400000000000000" pitchFamily="50" charset="-128"/>
              </a:rPr>
              <a:t>遅刻</a:t>
            </a:r>
            <a:r>
              <a:rPr kumimoji="1" lang="en-US" altLang="ja-JP" sz="1800" b="1" dirty="0">
                <a:solidFill>
                  <a:schemeClr val="tx1"/>
                </a:solidFill>
                <a:latin typeface="游ゴシック" panose="020B0400000000000000" pitchFamily="50" charset="-128"/>
                <a:ea typeface="游ゴシック" panose="020B0400000000000000" pitchFamily="50" charset="-128"/>
              </a:rPr>
              <a:t>/</a:t>
            </a:r>
            <a:r>
              <a:rPr kumimoji="1" lang="ja-JP" altLang="en-US" sz="1800" b="1" dirty="0">
                <a:solidFill>
                  <a:schemeClr val="tx1"/>
                </a:solidFill>
                <a:latin typeface="游ゴシック" panose="020B0400000000000000" pitchFamily="50" charset="-128"/>
                <a:ea typeface="游ゴシック" panose="020B0400000000000000" pitchFamily="50" charset="-128"/>
              </a:rPr>
              <a:t>早退の際</a:t>
            </a:r>
            <a:r>
              <a:rPr lang="ja-JP" altLang="en-US" sz="1800" b="1" dirty="0">
                <a:solidFill>
                  <a:schemeClr val="tx1"/>
                </a:solidFill>
                <a:latin typeface="游ゴシック" panose="020B0400000000000000" pitchFamily="50" charset="-128"/>
                <a:ea typeface="游ゴシック" panose="020B0400000000000000" pitchFamily="50" charset="-128"/>
              </a:rPr>
              <a:t>は</a:t>
            </a:r>
            <a:r>
              <a:rPr lang="ja-JP" altLang="en-US" sz="2000" b="1" dirty="0">
                <a:solidFill>
                  <a:schemeClr val="tx1"/>
                </a:solidFill>
                <a:latin typeface="游ゴシック" panose="020B0400000000000000" pitchFamily="50" charset="-128"/>
                <a:ea typeface="游ゴシック" panose="020B0400000000000000" pitchFamily="50" charset="-128"/>
              </a:rPr>
              <a:t>必ず</a:t>
            </a:r>
            <a:r>
              <a:rPr lang="ja-JP" altLang="en-US" sz="1800" b="1" dirty="0">
                <a:solidFill>
                  <a:schemeClr val="tx1"/>
                </a:solidFill>
                <a:latin typeface="游ゴシック" panose="020B0400000000000000" pitchFamily="50" charset="-128"/>
                <a:ea typeface="游ゴシック" panose="020B0400000000000000" pitchFamily="50" charset="-128"/>
              </a:rPr>
              <a:t>申請してください</a:t>
            </a:r>
            <a:endParaRPr lang="en-US" altLang="ja-JP" sz="1800" b="1" dirty="0">
              <a:solidFill>
                <a:schemeClr val="tx1"/>
              </a:solidFill>
              <a:latin typeface="游ゴシック" panose="020B0400000000000000" pitchFamily="50" charset="-128"/>
              <a:ea typeface="游ゴシック" panose="020B0400000000000000" pitchFamily="50" charset="-128"/>
            </a:endParaRPr>
          </a:p>
        </p:txBody>
      </p:sp>
      <p:sp>
        <p:nvSpPr>
          <p:cNvPr id="8" name="コンテンツ プレースホルダ 5">
            <a:extLst>
              <a:ext uri="{FF2B5EF4-FFF2-40B4-BE49-F238E27FC236}">
                <a16:creationId xmlns:a16="http://schemas.microsoft.com/office/drawing/2014/main" id="{270922DD-FCEF-D0CA-2937-D211EF131D07}"/>
              </a:ext>
            </a:extLst>
          </p:cNvPr>
          <p:cNvSpPr>
            <a:spLocks noGrp="1"/>
          </p:cNvSpPr>
          <p:nvPr>
            <p:ph idx="1"/>
          </p:nvPr>
        </p:nvSpPr>
        <p:spPr>
          <a:xfrm>
            <a:off x="210694" y="836712"/>
            <a:ext cx="7464421" cy="4031078"/>
          </a:xfrm>
        </p:spPr>
        <p:txBody>
          <a:bodyPr rtlCol="0">
            <a:noAutofit/>
          </a:bodyPr>
          <a:lstStyle/>
          <a:p>
            <a:pPr marL="274320" indent="-274320" eaLnBrk="1" fontAlgn="auto" hangingPunct="1">
              <a:spcAft>
                <a:spcPts val="0"/>
              </a:spcAft>
              <a:buFont typeface="Arial" pitchFamily="34" charset="0"/>
              <a:buNone/>
              <a:defRPr/>
            </a:pPr>
            <a:r>
              <a:rPr lang="ja-JP" altLang="en-US" sz="2400" b="1" spc="110" dirty="0">
                <a:solidFill>
                  <a:schemeClr val="accent1"/>
                </a:solidFill>
                <a:latin typeface="游ゴシック" panose="020B0400000000000000" pitchFamily="50" charset="-128"/>
                <a:ea typeface="游ゴシック" panose="020B0400000000000000" pitchFamily="50" charset="-128"/>
              </a:rPr>
              <a:t>　</a:t>
            </a:r>
            <a:r>
              <a:rPr lang="ja-JP" altLang="en-US" sz="2800" b="1" spc="110" dirty="0">
                <a:solidFill>
                  <a:schemeClr val="accent1"/>
                </a:solidFill>
                <a:latin typeface="游ゴシック" panose="020B0400000000000000" pitchFamily="50" charset="-128"/>
                <a:ea typeface="游ゴシック" panose="020B0400000000000000" pitchFamily="50" charset="-128"/>
              </a:rPr>
              <a:t>具体例：遅早・欠勤した場合</a:t>
            </a:r>
            <a:endParaRPr lang="en-US" altLang="ja-JP" sz="2800" b="1" spc="110" dirty="0">
              <a:solidFill>
                <a:schemeClr val="accent1"/>
              </a:solidFill>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400" spc="110" dirty="0">
                <a:latin typeface="游ゴシック" panose="020B0400000000000000" pitchFamily="50" charset="-128"/>
                <a:ea typeface="游ゴシック" panose="020B0400000000000000" pitchFamily="50" charset="-128"/>
              </a:rPr>
              <a:t>　</a:t>
            </a:r>
            <a:r>
              <a:rPr lang="ja-JP" altLang="en-US" sz="2000" spc="110" dirty="0">
                <a:latin typeface="游ゴシック" panose="020B0400000000000000" pitchFamily="50" charset="-128"/>
                <a:ea typeface="游ゴシック" panose="020B0400000000000000" pitchFamily="50" charset="-128"/>
              </a:rPr>
              <a:t>「遅刻</a:t>
            </a:r>
            <a:r>
              <a:rPr lang="en-US" altLang="ja-JP" sz="2000" spc="110" dirty="0">
                <a:latin typeface="游ゴシック" panose="020B0400000000000000" pitchFamily="50" charset="-128"/>
                <a:ea typeface="游ゴシック" panose="020B0400000000000000" pitchFamily="50" charset="-128"/>
              </a:rPr>
              <a:t>/</a:t>
            </a:r>
            <a:r>
              <a:rPr lang="ja-JP" altLang="en-US" sz="2000" spc="110" dirty="0">
                <a:latin typeface="游ゴシック" panose="020B0400000000000000" pitchFamily="50" charset="-128"/>
                <a:ea typeface="游ゴシック" panose="020B0400000000000000" pitchFamily="50" charset="-128"/>
              </a:rPr>
              <a:t>早退</a:t>
            </a:r>
            <a:r>
              <a:rPr lang="en-US" altLang="ja-JP" sz="2000" spc="110" dirty="0">
                <a:latin typeface="游ゴシック" panose="020B0400000000000000" pitchFamily="50" charset="-128"/>
                <a:ea typeface="游ゴシック" panose="020B0400000000000000" pitchFamily="50" charset="-128"/>
              </a:rPr>
              <a:t>/</a:t>
            </a:r>
            <a:r>
              <a:rPr lang="ja-JP" altLang="en-US" sz="2000" spc="110" dirty="0">
                <a:latin typeface="游ゴシック" panose="020B0400000000000000" pitchFamily="50" charset="-128"/>
                <a:ea typeface="游ゴシック" panose="020B0400000000000000" pitchFamily="50" charset="-128"/>
              </a:rPr>
              <a:t>欠勤届」から申請</a:t>
            </a:r>
            <a:endParaRPr lang="en-US" altLang="ja-JP" sz="2000" spc="11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endParaRPr lang="en-US" altLang="ja-JP" sz="2400" b="1" spc="110" dirty="0">
              <a:solidFill>
                <a:schemeClr val="accent1"/>
              </a:solidFill>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BB49B35E-E16F-0BC6-8DC3-B32340E55879}"/>
              </a:ext>
            </a:extLst>
          </p:cNvPr>
          <p:cNvSpPr txBox="1"/>
          <p:nvPr/>
        </p:nvSpPr>
        <p:spPr>
          <a:xfrm>
            <a:off x="1027638" y="4245826"/>
            <a:ext cx="3845915" cy="1477328"/>
          </a:xfrm>
          <a:prstGeom prst="rect">
            <a:avLst/>
          </a:prstGeom>
          <a:noFill/>
        </p:spPr>
        <p:txBody>
          <a:bodyPr wrap="square" rtlCol="0">
            <a:spAutoFit/>
          </a:bodyPr>
          <a:lstStyle/>
          <a:p>
            <a:r>
              <a:rPr kumimoji="1" lang="ja-JP" altLang="en-US" dirty="0">
                <a:latin typeface="游ゴシック" panose="020B0400000000000000" pitchFamily="50" charset="-128"/>
                <a:ea typeface="游ゴシック" panose="020B0400000000000000" pitchFamily="50" charset="-128"/>
              </a:rPr>
              <a:t>①　</a:t>
            </a:r>
            <a:r>
              <a:rPr lang="ja-JP" altLang="en-US" dirty="0">
                <a:latin typeface="游ゴシック" panose="020B0400000000000000" pitchFamily="50" charset="-128"/>
                <a:ea typeface="游ゴシック" panose="020B0400000000000000" pitchFamily="50" charset="-128"/>
              </a:rPr>
              <a:t>事由を</a:t>
            </a:r>
            <a:r>
              <a:rPr kumimoji="1" lang="ja-JP" altLang="en-US" dirty="0">
                <a:latin typeface="游ゴシック" panose="020B0400000000000000" pitchFamily="50" charset="-128"/>
                <a:ea typeface="游ゴシック" panose="020B0400000000000000" pitchFamily="50" charset="-128"/>
              </a:rPr>
              <a:t>選択</a:t>
            </a:r>
            <a:endParaRPr kumimoji="1"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②　取得単位を選択（欠勤のとき）</a:t>
            </a:r>
            <a:endParaRPr lang="en-US" altLang="ja-JP" dirty="0">
              <a:latin typeface="游ゴシック" panose="020B0400000000000000" pitchFamily="50" charset="-128"/>
              <a:ea typeface="游ゴシック" panose="020B0400000000000000" pitchFamily="50" charset="-128"/>
            </a:endParaRPr>
          </a:p>
          <a:p>
            <a:r>
              <a:rPr kumimoji="1" lang="ja-JP" altLang="en-US" dirty="0">
                <a:latin typeface="游ゴシック" panose="020B0400000000000000" pitchFamily="50" charset="-128"/>
                <a:ea typeface="游ゴシック" panose="020B0400000000000000" pitchFamily="50" charset="-128"/>
              </a:rPr>
              <a:t>③　該当日時（期間）を入力</a:t>
            </a:r>
            <a:endParaRPr kumimoji="1"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④　</a:t>
            </a:r>
            <a:r>
              <a:rPr kumimoji="1" lang="ja-JP" altLang="en-US" dirty="0">
                <a:latin typeface="游ゴシック" panose="020B0400000000000000" pitchFamily="50" charset="-128"/>
                <a:ea typeface="游ゴシック" panose="020B0400000000000000" pitchFamily="50" charset="-128"/>
              </a:rPr>
              <a:t>理由</a:t>
            </a:r>
            <a:r>
              <a:rPr lang="ja-JP" altLang="en-US" dirty="0">
                <a:latin typeface="游ゴシック" panose="020B0400000000000000" pitchFamily="50" charset="-128"/>
                <a:ea typeface="游ゴシック" panose="020B0400000000000000" pitchFamily="50" charset="-128"/>
              </a:rPr>
              <a:t>を記入</a:t>
            </a:r>
            <a:endParaRPr lang="en-US" altLang="ja-JP" dirty="0">
              <a:latin typeface="游ゴシック" panose="020B0400000000000000" pitchFamily="50" charset="-128"/>
              <a:ea typeface="游ゴシック" panose="020B0400000000000000" pitchFamily="50" charset="-128"/>
            </a:endParaRPr>
          </a:p>
          <a:p>
            <a:r>
              <a:rPr kumimoji="1" lang="ja-JP" altLang="en-US" dirty="0">
                <a:latin typeface="游ゴシック" panose="020B0400000000000000" pitchFamily="50" charset="-128"/>
                <a:ea typeface="游ゴシック" panose="020B0400000000000000" pitchFamily="50" charset="-128"/>
              </a:rPr>
              <a:t>⑤　申請</a:t>
            </a:r>
          </a:p>
        </p:txBody>
      </p:sp>
      <p:pic>
        <p:nvPicPr>
          <p:cNvPr id="15" name="図 14">
            <a:extLst>
              <a:ext uri="{FF2B5EF4-FFF2-40B4-BE49-F238E27FC236}">
                <a16:creationId xmlns:a16="http://schemas.microsoft.com/office/drawing/2014/main" id="{EA9DBFC7-85BE-BDA1-FEAA-5882E07B2449}"/>
              </a:ext>
            </a:extLst>
          </p:cNvPr>
          <p:cNvPicPr>
            <a:picLocks noChangeAspect="1"/>
          </p:cNvPicPr>
          <p:nvPr/>
        </p:nvPicPr>
        <p:blipFill>
          <a:blip r:embed="rId2"/>
          <a:stretch>
            <a:fillRect/>
          </a:stretch>
        </p:blipFill>
        <p:spPr>
          <a:xfrm>
            <a:off x="767829" y="1896642"/>
            <a:ext cx="5820587" cy="2343477"/>
          </a:xfrm>
          <a:prstGeom prst="rect">
            <a:avLst/>
          </a:prstGeom>
        </p:spPr>
      </p:pic>
    </p:spTree>
    <p:extLst>
      <p:ext uri="{BB962C8B-B14F-4D97-AF65-F5344CB8AC3E}">
        <p14:creationId xmlns:p14="http://schemas.microsoft.com/office/powerpoint/2010/main" val="1667151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010F98-39C7-F089-A62E-7BFCCAE8C658}"/>
              </a:ext>
            </a:extLst>
          </p:cNvPr>
          <p:cNvSpPr txBox="1">
            <a:spLocks noGrp="1"/>
          </p:cNvSpPr>
          <p:nvPr>
            <p:ph type="title" idx="4294967295"/>
          </p:nvPr>
        </p:nvSpPr>
        <p:spPr>
          <a:xfrm>
            <a:off x="251520" y="148570"/>
            <a:ext cx="835292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r>
              <a:rPr kumimoji="1" lang="zh-TW"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社員</a:t>
            </a:r>
            <a:r>
              <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届出</a:t>
            </a:r>
            <a:r>
              <a:rPr kumimoji="1" lang="en-US" altLang="zh-TW"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endParaRPr kumimoji="1" lang="zh-TW"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3" name="スライド番号プレースホルダー 7">
            <a:extLst>
              <a:ext uri="{FF2B5EF4-FFF2-40B4-BE49-F238E27FC236}">
                <a16:creationId xmlns:a16="http://schemas.microsoft.com/office/drawing/2014/main" id="{68721E80-1D50-0DBE-21D3-DD4384263288}"/>
              </a:ext>
            </a:extLst>
          </p:cNvPr>
          <p:cNvSpPr>
            <a:spLocks noGrp="1"/>
          </p:cNvSpPr>
          <p:nvPr>
            <p:ph type="sldNum" sz="quarter" idx="4"/>
          </p:nvPr>
        </p:nvSpPr>
        <p:spPr>
          <a:xfrm>
            <a:off x="6553200" y="6453336"/>
            <a:ext cx="2133600" cy="365125"/>
          </a:xfrm>
          <a:prstGeom prst="rect">
            <a:avLst/>
          </a:prstGeom>
        </p:spPr>
        <p:txBody>
          <a:bodyPr/>
          <a:lstStyle/>
          <a:p>
            <a:pPr>
              <a:defRPr/>
            </a:pPr>
            <a:fld id="{EC543F9D-35F5-4A0B-BB89-F3C2A9020B28}" type="slidenum">
              <a:rPr lang="en-US" altLang="ja-JP"/>
              <a:pPr>
                <a:defRPr/>
              </a:pPr>
              <a:t>38</a:t>
            </a:fld>
            <a:endParaRPr lang="en-US" altLang="ja-JP" dirty="0"/>
          </a:p>
        </p:txBody>
      </p:sp>
      <p:sp>
        <p:nvSpPr>
          <p:cNvPr id="9" name="テキスト ボックス 8">
            <a:extLst>
              <a:ext uri="{FF2B5EF4-FFF2-40B4-BE49-F238E27FC236}">
                <a16:creationId xmlns:a16="http://schemas.microsoft.com/office/drawing/2014/main" id="{C5E95019-44E2-1D40-C432-F6E1600A85F4}"/>
              </a:ext>
            </a:extLst>
          </p:cNvPr>
          <p:cNvSpPr txBox="1"/>
          <p:nvPr/>
        </p:nvSpPr>
        <p:spPr>
          <a:xfrm>
            <a:off x="3647868" y="3187260"/>
            <a:ext cx="329209" cy="523220"/>
          </a:xfrm>
          <a:prstGeom prst="rect">
            <a:avLst/>
          </a:prstGeom>
          <a:noFill/>
        </p:spPr>
        <p:txBody>
          <a:bodyPr wrap="square" rtlCol="0">
            <a:spAutoFit/>
          </a:bodyPr>
          <a:lstStyle/>
          <a:p>
            <a:endParaRPr lang="en-US" altLang="ja-JP" sz="1400" dirty="0">
              <a:solidFill>
                <a:srgbClr val="FF0000"/>
              </a:solidFill>
            </a:endParaRPr>
          </a:p>
          <a:p>
            <a:endParaRPr kumimoji="1" lang="ja-JP" altLang="en-US" sz="1400" dirty="0">
              <a:solidFill>
                <a:srgbClr val="FF0000"/>
              </a:solidFill>
            </a:endParaRPr>
          </a:p>
        </p:txBody>
      </p:sp>
      <p:sp>
        <p:nvSpPr>
          <p:cNvPr id="6" name="コンテンツ プレースホルダ 5">
            <a:extLst>
              <a:ext uri="{FF2B5EF4-FFF2-40B4-BE49-F238E27FC236}">
                <a16:creationId xmlns:a16="http://schemas.microsoft.com/office/drawing/2014/main" id="{0480A27F-5409-D83C-25FA-61B4A2BDB0A4}"/>
              </a:ext>
            </a:extLst>
          </p:cNvPr>
          <p:cNvSpPr>
            <a:spLocks noGrp="1"/>
          </p:cNvSpPr>
          <p:nvPr>
            <p:ph idx="1"/>
          </p:nvPr>
        </p:nvSpPr>
        <p:spPr>
          <a:xfrm>
            <a:off x="107504" y="836712"/>
            <a:ext cx="7464421" cy="4031078"/>
          </a:xfrm>
        </p:spPr>
        <p:txBody>
          <a:bodyPr rtlCol="0">
            <a:noAutofit/>
          </a:bodyPr>
          <a:lstStyle/>
          <a:p>
            <a:pPr marL="274320" indent="-274320" eaLnBrk="1" fontAlgn="auto" hangingPunct="1">
              <a:spcAft>
                <a:spcPts val="0"/>
              </a:spcAft>
              <a:buFont typeface="Arial" pitchFamily="34" charset="0"/>
              <a:buNone/>
              <a:defRPr/>
            </a:pPr>
            <a:r>
              <a:rPr lang="ja-JP" altLang="en-US" sz="2800" b="1" spc="110" dirty="0">
                <a:solidFill>
                  <a:schemeClr val="accent1"/>
                </a:solidFill>
                <a:latin typeface="游ゴシック" panose="020B0400000000000000" pitchFamily="50" charset="-128"/>
                <a:ea typeface="游ゴシック" panose="020B0400000000000000" pitchFamily="50" charset="-128"/>
              </a:rPr>
              <a:t>　具体例：出勤・退勤の打刻を忘れた場合</a:t>
            </a:r>
            <a:endParaRPr lang="en-US" altLang="ja-JP" sz="2800" b="1" spc="110" dirty="0">
              <a:solidFill>
                <a:schemeClr val="accent1"/>
              </a:solidFill>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400" spc="110" dirty="0">
                <a:latin typeface="游ゴシック" panose="020B0400000000000000" pitchFamily="50" charset="-128"/>
                <a:ea typeface="游ゴシック" panose="020B0400000000000000" pitchFamily="50" charset="-128"/>
              </a:rPr>
              <a:t>　</a:t>
            </a:r>
            <a:r>
              <a:rPr lang="ja-JP" altLang="en-US" sz="2000" spc="110" dirty="0">
                <a:latin typeface="游ゴシック" panose="020B0400000000000000" pitchFamily="50" charset="-128"/>
                <a:ea typeface="游ゴシック" panose="020B0400000000000000" pitchFamily="50" charset="-128"/>
              </a:rPr>
              <a:t>「打刻修正届（出退社）」から申請</a:t>
            </a:r>
            <a:endParaRPr lang="en-US" altLang="ja-JP" sz="2000" spc="11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endParaRPr lang="en-US" altLang="ja-JP" sz="2400" b="1" spc="110" dirty="0">
              <a:solidFill>
                <a:schemeClr val="accent1"/>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5ECBD34B-A20C-B93F-65C7-9A92491B5755}"/>
              </a:ext>
            </a:extLst>
          </p:cNvPr>
          <p:cNvSpPr txBox="1"/>
          <p:nvPr/>
        </p:nvSpPr>
        <p:spPr>
          <a:xfrm>
            <a:off x="970349" y="4077072"/>
            <a:ext cx="3349623" cy="1200329"/>
          </a:xfrm>
          <a:prstGeom prst="rect">
            <a:avLst/>
          </a:prstGeom>
          <a:noFill/>
        </p:spPr>
        <p:txBody>
          <a:bodyPr wrap="square" rtlCol="0">
            <a:spAutoFit/>
          </a:bodyPr>
          <a:lstStyle/>
          <a:p>
            <a:r>
              <a:rPr kumimoji="1" lang="ja-JP" altLang="en-US" dirty="0">
                <a:latin typeface="游ゴシック" panose="020B0400000000000000" pitchFamily="50" charset="-128"/>
                <a:ea typeface="游ゴシック" panose="020B0400000000000000" pitchFamily="50" charset="-128"/>
              </a:rPr>
              <a:t>①　修正対象を選択</a:t>
            </a:r>
            <a:endParaRPr kumimoji="1"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②　実際の日時を入力</a:t>
            </a:r>
            <a:endParaRPr lang="en-US" altLang="ja-JP" dirty="0">
              <a:latin typeface="游ゴシック" panose="020B0400000000000000" pitchFamily="50" charset="-128"/>
              <a:ea typeface="游ゴシック" panose="020B0400000000000000" pitchFamily="50" charset="-128"/>
            </a:endParaRPr>
          </a:p>
          <a:p>
            <a:r>
              <a:rPr kumimoji="1" lang="ja-JP" altLang="en-US" dirty="0">
                <a:latin typeface="游ゴシック" panose="020B0400000000000000" pitchFamily="50" charset="-128"/>
                <a:ea typeface="游ゴシック" panose="020B0400000000000000" pitchFamily="50" charset="-128"/>
              </a:rPr>
              <a:t>③　理由を記入</a:t>
            </a:r>
            <a:endParaRPr kumimoji="1"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④　申請</a:t>
            </a:r>
            <a:endParaRPr kumimoji="1" lang="ja-JP" altLang="en-US" dirty="0">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065045F7-4807-258E-DD91-EE4F6E9B2111}"/>
              </a:ext>
            </a:extLst>
          </p:cNvPr>
          <p:cNvSpPr txBox="1"/>
          <p:nvPr/>
        </p:nvSpPr>
        <p:spPr>
          <a:xfrm>
            <a:off x="2483768" y="5600034"/>
            <a:ext cx="6337074" cy="338554"/>
          </a:xfrm>
          <a:prstGeom prst="rect">
            <a:avLst/>
          </a:prstGeom>
          <a:noFill/>
        </p:spPr>
        <p:txBody>
          <a:bodyPr wrap="square" rtlCol="0">
            <a:spAutoFit/>
          </a:bodyPr>
          <a:lstStyle/>
          <a:p>
            <a:r>
              <a:rPr kumimoji="1" lang="en-US" altLang="ja-JP" sz="1600" dirty="0">
                <a:latin typeface="游ゴシック" panose="020B0400000000000000" pitchFamily="50" charset="-128"/>
                <a:ea typeface="游ゴシック" panose="020B0400000000000000" pitchFamily="50" charset="-128"/>
              </a:rPr>
              <a:t>※</a:t>
            </a:r>
            <a:r>
              <a:rPr kumimoji="1" lang="ja-JP" altLang="en-US" sz="1600" dirty="0">
                <a:latin typeface="游ゴシック" panose="020B0400000000000000" pitchFamily="50" charset="-128"/>
                <a:ea typeface="游ゴシック" panose="020B0400000000000000" pitchFamily="50" charset="-128"/>
              </a:rPr>
              <a:t>その他届出も理由や対象日時等必要事項を記入して申請</a:t>
            </a:r>
          </a:p>
        </p:txBody>
      </p:sp>
      <p:pic>
        <p:nvPicPr>
          <p:cNvPr id="13" name="図 12">
            <a:extLst>
              <a:ext uri="{FF2B5EF4-FFF2-40B4-BE49-F238E27FC236}">
                <a16:creationId xmlns:a16="http://schemas.microsoft.com/office/drawing/2014/main" id="{254D2E29-473A-09CA-6E88-E404B46E6B61}"/>
              </a:ext>
            </a:extLst>
          </p:cNvPr>
          <p:cNvPicPr>
            <a:picLocks noChangeAspect="1"/>
          </p:cNvPicPr>
          <p:nvPr/>
        </p:nvPicPr>
        <p:blipFill>
          <a:blip r:embed="rId2"/>
          <a:stretch>
            <a:fillRect/>
          </a:stretch>
        </p:blipFill>
        <p:spPr>
          <a:xfrm>
            <a:off x="539552" y="1916832"/>
            <a:ext cx="6050929" cy="2097656"/>
          </a:xfrm>
          <a:prstGeom prst="rect">
            <a:avLst/>
          </a:prstGeom>
        </p:spPr>
      </p:pic>
    </p:spTree>
    <p:extLst>
      <p:ext uri="{BB962C8B-B14F-4D97-AF65-F5344CB8AC3E}">
        <p14:creationId xmlns:p14="http://schemas.microsoft.com/office/powerpoint/2010/main" val="20475535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010F98-39C7-F089-A62E-7BFCCAE8C658}"/>
              </a:ext>
            </a:extLst>
          </p:cNvPr>
          <p:cNvSpPr txBox="1">
            <a:spLocks noGrp="1"/>
          </p:cNvSpPr>
          <p:nvPr>
            <p:ph type="title" idx="4294967295"/>
          </p:nvPr>
        </p:nvSpPr>
        <p:spPr>
          <a:xfrm>
            <a:off x="251520" y="148570"/>
            <a:ext cx="835292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r>
              <a:rPr kumimoji="1" lang="zh-TW"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社員</a:t>
            </a:r>
            <a:r>
              <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確認</a:t>
            </a:r>
            <a:r>
              <a:rPr kumimoji="1" lang="en-US" altLang="zh-TW"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endParaRPr kumimoji="1" lang="zh-TW"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3" name="スライド番号プレースホルダー 7">
            <a:extLst>
              <a:ext uri="{FF2B5EF4-FFF2-40B4-BE49-F238E27FC236}">
                <a16:creationId xmlns:a16="http://schemas.microsoft.com/office/drawing/2014/main" id="{68721E80-1D50-0DBE-21D3-DD4384263288}"/>
              </a:ext>
            </a:extLst>
          </p:cNvPr>
          <p:cNvSpPr>
            <a:spLocks noGrp="1"/>
          </p:cNvSpPr>
          <p:nvPr>
            <p:ph type="sldNum" sz="quarter" idx="4"/>
          </p:nvPr>
        </p:nvSpPr>
        <p:spPr>
          <a:xfrm>
            <a:off x="6553200" y="6453336"/>
            <a:ext cx="2133600" cy="365125"/>
          </a:xfrm>
          <a:prstGeom prst="rect">
            <a:avLst/>
          </a:prstGeom>
        </p:spPr>
        <p:txBody>
          <a:bodyPr/>
          <a:lstStyle/>
          <a:p>
            <a:pPr>
              <a:defRPr/>
            </a:pPr>
            <a:fld id="{EC543F9D-35F5-4A0B-BB89-F3C2A9020B28}" type="slidenum">
              <a:rPr lang="en-US" altLang="ja-JP"/>
              <a:pPr>
                <a:defRPr/>
              </a:pPr>
              <a:t>39</a:t>
            </a:fld>
            <a:endParaRPr lang="en-US" altLang="ja-JP" dirty="0"/>
          </a:p>
        </p:txBody>
      </p:sp>
      <p:sp>
        <p:nvSpPr>
          <p:cNvPr id="9" name="テキスト ボックス 8">
            <a:extLst>
              <a:ext uri="{FF2B5EF4-FFF2-40B4-BE49-F238E27FC236}">
                <a16:creationId xmlns:a16="http://schemas.microsoft.com/office/drawing/2014/main" id="{C5E95019-44E2-1D40-C432-F6E1600A85F4}"/>
              </a:ext>
            </a:extLst>
          </p:cNvPr>
          <p:cNvSpPr txBox="1"/>
          <p:nvPr/>
        </p:nvSpPr>
        <p:spPr>
          <a:xfrm>
            <a:off x="3647868" y="3187260"/>
            <a:ext cx="329209" cy="523220"/>
          </a:xfrm>
          <a:prstGeom prst="rect">
            <a:avLst/>
          </a:prstGeom>
          <a:noFill/>
        </p:spPr>
        <p:txBody>
          <a:bodyPr wrap="square" rtlCol="0">
            <a:spAutoFit/>
          </a:bodyPr>
          <a:lstStyle/>
          <a:p>
            <a:endParaRPr lang="en-US" altLang="ja-JP" sz="1400" dirty="0">
              <a:solidFill>
                <a:srgbClr val="FF0000"/>
              </a:solidFill>
            </a:endParaRPr>
          </a:p>
          <a:p>
            <a:endParaRPr kumimoji="1" lang="ja-JP" altLang="en-US" sz="1400" dirty="0">
              <a:solidFill>
                <a:srgbClr val="FF0000"/>
              </a:solidFill>
            </a:endParaRPr>
          </a:p>
        </p:txBody>
      </p:sp>
      <p:sp>
        <p:nvSpPr>
          <p:cNvPr id="7" name="テキスト ボックス 6">
            <a:extLst>
              <a:ext uri="{FF2B5EF4-FFF2-40B4-BE49-F238E27FC236}">
                <a16:creationId xmlns:a16="http://schemas.microsoft.com/office/drawing/2014/main" id="{247CCF9A-60B7-573E-34A8-CDA29542954A}"/>
              </a:ext>
            </a:extLst>
          </p:cNvPr>
          <p:cNvSpPr txBox="1"/>
          <p:nvPr/>
        </p:nvSpPr>
        <p:spPr>
          <a:xfrm>
            <a:off x="539552" y="836712"/>
            <a:ext cx="8295973" cy="1846659"/>
          </a:xfrm>
          <a:prstGeom prst="rect">
            <a:avLst/>
          </a:prstGeom>
          <a:noFill/>
        </p:spPr>
        <p:txBody>
          <a:bodyPr wrap="square">
            <a:spAutoFit/>
          </a:bodyPr>
          <a:lstStyle/>
          <a:p>
            <a:pPr marL="274320" indent="-274320" eaLnBrk="1" fontAlgn="auto" hangingPunct="1">
              <a:spcAft>
                <a:spcPts val="0"/>
              </a:spcAft>
              <a:buFont typeface="Arial" pitchFamily="34" charset="0"/>
              <a:buNone/>
              <a:defRPr/>
            </a:pPr>
            <a:r>
              <a:rPr lang="ja-JP" altLang="en-US" sz="2800" b="1" spc="110" dirty="0">
                <a:solidFill>
                  <a:schemeClr val="accent1"/>
                </a:solidFill>
                <a:latin typeface="游ゴシック" panose="020B0400000000000000" pitchFamily="50" charset="-128"/>
                <a:ea typeface="游ゴシック" panose="020B0400000000000000" pitchFamily="50" charset="-128"/>
              </a:rPr>
              <a:t>届出の確認ができます</a:t>
            </a:r>
            <a:endParaRPr lang="en-US" altLang="ja-JP" sz="2800" b="1" spc="110" dirty="0">
              <a:solidFill>
                <a:schemeClr val="accent1"/>
              </a:solidFill>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000" spc="110" dirty="0">
                <a:latin typeface="游ゴシック" panose="020B0400000000000000" pitchFamily="50" charset="-128"/>
                <a:ea typeface="游ゴシック" panose="020B0400000000000000" pitchFamily="50" charset="-128"/>
              </a:rPr>
              <a:t>　「届出確認」又は「届出未承認数」から確認</a:t>
            </a:r>
            <a:endParaRPr lang="en-US" altLang="ja-JP" sz="2000" spc="11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endParaRPr lang="en-US" altLang="ja-JP" sz="1800" spc="11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800" b="1" spc="110" dirty="0">
                <a:solidFill>
                  <a:schemeClr val="accent1"/>
                </a:solidFill>
                <a:latin typeface="游ゴシック" panose="020B0400000000000000" pitchFamily="50" charset="-128"/>
                <a:ea typeface="游ゴシック" panose="020B0400000000000000" pitchFamily="50" charset="-128"/>
              </a:rPr>
              <a:t>シフト表・勤務表・年度集計の確認ができます</a:t>
            </a:r>
          </a:p>
          <a:p>
            <a:pPr marL="274320" indent="-274320" eaLnBrk="1" fontAlgn="auto" hangingPunct="1">
              <a:spcAft>
                <a:spcPts val="0"/>
              </a:spcAft>
              <a:buFont typeface="Arial" pitchFamily="34" charset="0"/>
              <a:buNone/>
              <a:defRPr/>
            </a:pPr>
            <a:r>
              <a:rPr lang="ja-JP" altLang="en-US" sz="2000" spc="110" dirty="0">
                <a:latin typeface="游ゴシック" panose="020B0400000000000000" pitchFamily="50" charset="-128"/>
                <a:ea typeface="游ゴシック" panose="020B0400000000000000" pitchFamily="50" charset="-128"/>
              </a:rPr>
              <a:t>　「シフト表」「勤務表」「年度集計」から確認</a:t>
            </a:r>
            <a:endParaRPr lang="en-US" altLang="ja-JP" sz="2000" spc="110" dirty="0">
              <a:latin typeface="游ゴシック" panose="020B0400000000000000" pitchFamily="50" charset="-128"/>
              <a:ea typeface="游ゴシック" panose="020B0400000000000000" pitchFamily="50" charset="-128"/>
            </a:endParaRPr>
          </a:p>
        </p:txBody>
      </p:sp>
      <p:grpSp>
        <p:nvGrpSpPr>
          <p:cNvPr id="8" name="グループ化 7">
            <a:extLst>
              <a:ext uri="{FF2B5EF4-FFF2-40B4-BE49-F238E27FC236}">
                <a16:creationId xmlns:a16="http://schemas.microsoft.com/office/drawing/2014/main" id="{A95347F9-5A46-1BFC-6CE6-F0193D38845B}"/>
              </a:ext>
            </a:extLst>
          </p:cNvPr>
          <p:cNvGrpSpPr/>
          <p:nvPr/>
        </p:nvGrpSpPr>
        <p:grpSpPr>
          <a:xfrm>
            <a:off x="651333" y="2852889"/>
            <a:ext cx="6623680" cy="2384778"/>
            <a:chOff x="996320" y="3428953"/>
            <a:chExt cx="6623680" cy="2384778"/>
          </a:xfrm>
        </p:grpSpPr>
        <p:pic>
          <p:nvPicPr>
            <p:cNvPr id="12" name="図 11">
              <a:extLst>
                <a:ext uri="{FF2B5EF4-FFF2-40B4-BE49-F238E27FC236}">
                  <a16:creationId xmlns:a16="http://schemas.microsoft.com/office/drawing/2014/main" id="{052F368E-1C4C-ADB8-8D22-3C35EB541EDB}"/>
                </a:ext>
              </a:extLst>
            </p:cNvPr>
            <p:cNvPicPr>
              <a:picLocks noChangeAspect="1"/>
            </p:cNvPicPr>
            <p:nvPr/>
          </p:nvPicPr>
          <p:blipFill rotWithShape="1">
            <a:blip r:embed="rId2"/>
            <a:srcRect t="2351"/>
            <a:stretch/>
          </p:blipFill>
          <p:spPr>
            <a:xfrm>
              <a:off x="996320" y="3428953"/>
              <a:ext cx="6623680" cy="2384778"/>
            </a:xfrm>
            <a:prstGeom prst="rect">
              <a:avLst/>
            </a:prstGeom>
            <a:ln>
              <a:solidFill>
                <a:schemeClr val="tx1"/>
              </a:solidFill>
            </a:ln>
          </p:spPr>
        </p:pic>
        <p:sp>
          <p:nvSpPr>
            <p:cNvPr id="14" name="正方形/長方形 13">
              <a:extLst>
                <a:ext uri="{FF2B5EF4-FFF2-40B4-BE49-F238E27FC236}">
                  <a16:creationId xmlns:a16="http://schemas.microsoft.com/office/drawing/2014/main" id="{86C7829C-40B2-02E8-6E33-C9165C31C56C}"/>
                </a:ext>
              </a:extLst>
            </p:cNvPr>
            <p:cNvSpPr/>
            <p:nvPr/>
          </p:nvSpPr>
          <p:spPr>
            <a:xfrm>
              <a:off x="2609094" y="3453234"/>
              <a:ext cx="1017705" cy="228941"/>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C5DB3D40-69B4-FE62-6DE1-B7B39A225D11}"/>
                </a:ext>
              </a:extLst>
            </p:cNvPr>
            <p:cNvSpPr/>
            <p:nvPr/>
          </p:nvSpPr>
          <p:spPr>
            <a:xfrm>
              <a:off x="2104476" y="3726648"/>
              <a:ext cx="324906" cy="35042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BFE57CAF-6CCC-C547-FD2B-F2FDC97B1F2C}"/>
                </a:ext>
              </a:extLst>
            </p:cNvPr>
            <p:cNvSpPr/>
            <p:nvPr/>
          </p:nvSpPr>
          <p:spPr>
            <a:xfrm>
              <a:off x="5304952" y="3464944"/>
              <a:ext cx="2171224" cy="2081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388ACE9E-C5E4-462B-9FF2-8BFFC9F3F05C}"/>
                </a:ext>
              </a:extLst>
            </p:cNvPr>
            <p:cNvSpPr/>
            <p:nvPr/>
          </p:nvSpPr>
          <p:spPr>
            <a:xfrm>
              <a:off x="1079959" y="5568201"/>
              <a:ext cx="731064" cy="2358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四角形: 角を丸くする 17">
            <a:extLst>
              <a:ext uri="{FF2B5EF4-FFF2-40B4-BE49-F238E27FC236}">
                <a16:creationId xmlns:a16="http://schemas.microsoft.com/office/drawing/2014/main" id="{2197DB46-8837-0FA6-C98E-4F42719D24BA}"/>
              </a:ext>
            </a:extLst>
          </p:cNvPr>
          <p:cNvSpPr/>
          <p:nvPr/>
        </p:nvSpPr>
        <p:spPr>
          <a:xfrm>
            <a:off x="4211960" y="5121489"/>
            <a:ext cx="4623565" cy="120098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kumimoji="1" lang="ja-JP" altLang="en-US" sz="1800" b="1" dirty="0">
                <a:solidFill>
                  <a:schemeClr val="tx1"/>
                </a:solidFill>
                <a:latin typeface="游ゴシック" panose="020B0400000000000000" pitchFamily="50" charset="-128"/>
                <a:ea typeface="游ゴシック" panose="020B0400000000000000" pitchFamily="50" charset="-128"/>
              </a:rPr>
              <a:t>打刻忘れ、申請忘れはありませんか？</a:t>
            </a:r>
            <a:endParaRPr kumimoji="1" lang="en-US" altLang="ja-JP" sz="1800" b="1" dirty="0">
              <a:solidFill>
                <a:schemeClr val="tx1"/>
              </a:solidFill>
              <a:latin typeface="游ゴシック" panose="020B0400000000000000" pitchFamily="50" charset="-128"/>
              <a:ea typeface="游ゴシック" panose="020B0400000000000000" pitchFamily="50" charset="-128"/>
            </a:endParaRPr>
          </a:p>
          <a:p>
            <a:r>
              <a:rPr lang="ja-JP" altLang="en-US" b="1" dirty="0">
                <a:solidFill>
                  <a:schemeClr val="tx1"/>
                </a:solidFill>
                <a:latin typeface="游ゴシック" panose="020B0400000000000000" pitchFamily="50" charset="-128"/>
                <a:ea typeface="游ゴシック" panose="020B0400000000000000" pitchFamily="50" charset="-128"/>
              </a:rPr>
              <a:t>この勤怠情報を基に給与計算しますので、</a:t>
            </a:r>
            <a:r>
              <a:rPr lang="ja-JP" altLang="en-US" sz="1800" b="1" u="sng" dirty="0">
                <a:solidFill>
                  <a:schemeClr val="tx1"/>
                </a:solidFill>
                <a:latin typeface="游ゴシック" panose="020B0400000000000000" pitchFamily="50" charset="-128"/>
                <a:ea typeface="游ゴシック" panose="020B0400000000000000" pitchFamily="50" charset="-128"/>
              </a:rPr>
              <a:t>必ず</a:t>
            </a:r>
            <a:r>
              <a:rPr lang="ja-JP" altLang="en-US" b="1" u="sng" dirty="0">
                <a:solidFill>
                  <a:schemeClr val="tx1"/>
                </a:solidFill>
                <a:latin typeface="游ゴシック" panose="020B0400000000000000" pitchFamily="50" charset="-128"/>
                <a:ea typeface="游ゴシック" panose="020B0400000000000000" pitchFamily="50" charset="-128"/>
              </a:rPr>
              <a:t>期限までに最終確認</a:t>
            </a:r>
            <a:r>
              <a:rPr lang="ja-JP" altLang="en-US" sz="1800" b="1" u="sng" dirty="0">
                <a:solidFill>
                  <a:schemeClr val="tx1"/>
                </a:solidFill>
                <a:latin typeface="游ゴシック" panose="020B0400000000000000" pitchFamily="50" charset="-128"/>
                <a:ea typeface="游ゴシック" panose="020B0400000000000000" pitchFamily="50" charset="-128"/>
              </a:rPr>
              <a:t>をしてください</a:t>
            </a:r>
            <a:r>
              <a:rPr lang="ja-JP" altLang="en-US" sz="1800" b="1" dirty="0">
                <a:solidFill>
                  <a:schemeClr val="tx1"/>
                </a:solidFill>
                <a:latin typeface="游ゴシック" panose="020B0400000000000000" pitchFamily="50" charset="-128"/>
                <a:ea typeface="游ゴシック" panose="020B0400000000000000" pitchFamily="50" charset="-128"/>
              </a:rPr>
              <a:t>。</a:t>
            </a:r>
            <a:endParaRPr lang="en-US" altLang="ja-JP" sz="1800" b="1"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646686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5">
            <a:extLst>
              <a:ext uri="{FF2B5EF4-FFF2-40B4-BE49-F238E27FC236}">
                <a16:creationId xmlns:a16="http://schemas.microsoft.com/office/drawing/2014/main" id="{DC1C5FFE-4953-87A2-DEBF-52E9C5D4E416}"/>
              </a:ext>
            </a:extLst>
          </p:cNvPr>
          <p:cNvSpPr txBox="1">
            <a:spLocks noGrp="1"/>
          </p:cNvSpPr>
          <p:nvPr>
            <p:ph type="title" idx="4294967295"/>
          </p:nvPr>
        </p:nvSpPr>
        <p:spPr>
          <a:xfrm>
            <a:off x="309110" y="120528"/>
            <a:ext cx="8220075" cy="5254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ctr" defTabSz="914400" rtl="0" eaLnBrk="1" latinLnBrk="0" hangingPunct="1">
              <a:spcBef>
                <a:spcPct val="0"/>
              </a:spcBef>
              <a:buNone/>
              <a:defRPr kumimoji="1" sz="4400" kern="1200">
                <a:solidFill>
                  <a:schemeClr val="tx1"/>
                </a:solidFill>
                <a:latin typeface="游ゴシック Medium" panose="020B0500000000000000" pitchFamily="50" charset="-128"/>
                <a:ea typeface="游ゴシック Medium" panose="020B0500000000000000" pitchFamily="50" charset="-128"/>
                <a:cs typeface="+mj-cs"/>
              </a:defRPr>
            </a:lvl1pPr>
          </a:lstStyle>
          <a:p>
            <a:pPr algn="l">
              <a:defRPr/>
            </a:pPr>
            <a:r>
              <a:rPr lang="ja-JP" altLang="en-US" sz="2000" b="1" dirty="0">
                <a:latin typeface="游ゴシック Medium" panose="020B0500000000000000" pitchFamily="50" charset="-128"/>
                <a:ea typeface="游ゴシック Medium" panose="020B0500000000000000" pitchFamily="50" charset="-128"/>
              </a:rPr>
              <a:t>セキュリティ（２要素認証）</a:t>
            </a:r>
            <a:endPar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endParaRPr>
          </a:p>
        </p:txBody>
      </p:sp>
      <p:sp>
        <p:nvSpPr>
          <p:cNvPr id="2" name="スライド番号プレースホルダー 7">
            <a:extLst>
              <a:ext uri="{FF2B5EF4-FFF2-40B4-BE49-F238E27FC236}">
                <a16:creationId xmlns:a16="http://schemas.microsoft.com/office/drawing/2014/main" id="{5294EBC7-9EEC-E814-8235-1D4BD7087371}"/>
              </a:ext>
            </a:extLst>
          </p:cNvPr>
          <p:cNvSpPr>
            <a:spLocks noGrp="1"/>
          </p:cNvSpPr>
          <p:nvPr>
            <p:ph type="sldNum" sz="quarter" idx="4"/>
          </p:nvPr>
        </p:nvSpPr>
        <p:spPr>
          <a:xfrm>
            <a:off x="6553200" y="6453336"/>
            <a:ext cx="2133600" cy="365125"/>
          </a:xfrm>
          <a:prstGeom prst="rect">
            <a:avLst/>
          </a:prstGeom>
        </p:spPr>
        <p:txBody>
          <a:bodyPr/>
          <a:lstStyle/>
          <a:p>
            <a:pPr>
              <a:defRPr/>
            </a:pPr>
            <a:fld id="{EC543F9D-35F5-4A0B-BB89-F3C2A9020B28}" type="slidenum">
              <a:rPr lang="en-US" altLang="ja-JP"/>
              <a:pPr>
                <a:defRPr/>
              </a:pPr>
              <a:t>4</a:t>
            </a:fld>
            <a:endParaRPr lang="en-US" altLang="ja-JP" dirty="0"/>
          </a:p>
        </p:txBody>
      </p:sp>
      <p:sp>
        <p:nvSpPr>
          <p:cNvPr id="3" name="テキスト ボックス 2">
            <a:extLst>
              <a:ext uri="{FF2B5EF4-FFF2-40B4-BE49-F238E27FC236}">
                <a16:creationId xmlns:a16="http://schemas.microsoft.com/office/drawing/2014/main" id="{3D77EC10-C03F-2AC3-F697-3904E01F1A09}"/>
              </a:ext>
            </a:extLst>
          </p:cNvPr>
          <p:cNvSpPr txBox="1"/>
          <p:nvPr/>
        </p:nvSpPr>
        <p:spPr>
          <a:xfrm>
            <a:off x="319648" y="620688"/>
            <a:ext cx="8500823" cy="4278094"/>
          </a:xfrm>
          <a:prstGeom prst="rect">
            <a:avLst/>
          </a:prstGeom>
          <a:noFill/>
        </p:spPr>
        <p:txBody>
          <a:bodyPr wrap="square" rtlCol="0">
            <a:spAutoFit/>
          </a:bodyPr>
          <a:lstStyle/>
          <a:p>
            <a:r>
              <a:rPr kumimoji="1" lang="ja-JP" altLang="en-US" sz="1600" dirty="0">
                <a:latin typeface="游ゴシック Medium" panose="020B0500000000000000" pitchFamily="50" charset="-128"/>
                <a:ea typeface="游ゴシック Medium" panose="020B0500000000000000" pitchFamily="50" charset="-128"/>
              </a:rPr>
              <a:t>　２要素認証とは、ログイン時に </a:t>
            </a:r>
            <a:r>
              <a:rPr kumimoji="1" lang="en-US" altLang="ja-JP" sz="1600" dirty="0">
                <a:latin typeface="游ゴシック Medium" panose="020B0500000000000000" pitchFamily="50" charset="-128"/>
                <a:ea typeface="游ゴシック Medium" panose="020B0500000000000000" pitchFamily="50" charset="-128"/>
              </a:rPr>
              <a:t>2 </a:t>
            </a:r>
            <a:r>
              <a:rPr kumimoji="1" lang="ja-JP" altLang="en-US" sz="1600" dirty="0">
                <a:latin typeface="游ゴシック Medium" panose="020B0500000000000000" pitchFamily="50" charset="-128"/>
                <a:ea typeface="游ゴシック Medium" panose="020B0500000000000000" pitchFamily="50" charset="-128"/>
              </a:rPr>
              <a:t>つの要素を用いて認証をする仕組みです。</a:t>
            </a:r>
            <a:r>
              <a:rPr kumimoji="1" lang="en-US" altLang="ja-JP" sz="1600" dirty="0">
                <a:latin typeface="游ゴシック Medium" panose="020B0500000000000000" pitchFamily="50" charset="-128"/>
                <a:ea typeface="游ゴシック Medium" panose="020B0500000000000000" pitchFamily="50" charset="-128"/>
              </a:rPr>
              <a:t>ID </a:t>
            </a:r>
            <a:r>
              <a:rPr kumimoji="1" lang="ja-JP" altLang="en-US" sz="1600" dirty="0">
                <a:latin typeface="游ゴシック Medium" panose="020B0500000000000000" pitchFamily="50" charset="-128"/>
                <a:ea typeface="游ゴシック Medium" panose="020B0500000000000000" pitchFamily="50" charset="-128"/>
              </a:rPr>
              <a:t>とパスワード以外の要素を認証に用いることで第三者によるなりすましを防げる可能性を高めることができます。</a:t>
            </a:r>
          </a:p>
          <a:p>
            <a:r>
              <a:rPr kumimoji="1" lang="ja-JP" altLang="en-US" sz="1600" dirty="0">
                <a:latin typeface="游ゴシック Medium" panose="020B0500000000000000" pitchFamily="50" charset="-128"/>
                <a:ea typeface="游ゴシック Medium" panose="020B0500000000000000" pitchFamily="50" charset="-128"/>
              </a:rPr>
              <a:t>　２要素認証でのログインが就業打刻・明細書閲覧等の一部を除き必須となります。なお、</a:t>
            </a:r>
          </a:p>
          <a:p>
            <a:r>
              <a:rPr kumimoji="1" lang="ja-JP" altLang="en-US" sz="1600" dirty="0">
                <a:latin typeface="游ゴシック Medium" panose="020B0500000000000000" pitchFamily="50" charset="-128"/>
                <a:ea typeface="游ゴシック Medium" panose="020B0500000000000000" pitchFamily="50" charset="-128"/>
              </a:rPr>
              <a:t>社員（一般の権限）の方がご自身の給与明細を閲覧する場合には２要素認証なしにてご使用いただけますが、その他の機能は、２要素認証でログイン後に使用可能となりますので、管理者の方は必ず２要素認証を設定くださいますよう、お願いいたします。</a:t>
            </a:r>
            <a:endParaRPr kumimoji="1" lang="en-US" altLang="ja-JP" sz="1600" dirty="0">
              <a:latin typeface="游ゴシック Medium" panose="020B0500000000000000" pitchFamily="50" charset="-128"/>
              <a:ea typeface="游ゴシック Medium" panose="020B0500000000000000" pitchFamily="50" charset="-128"/>
            </a:endParaRPr>
          </a:p>
          <a:p>
            <a:r>
              <a:rPr lang="ja-JP" altLang="en-US" sz="1600" dirty="0">
                <a:latin typeface="游ゴシック Medium" panose="020B0500000000000000" pitchFamily="50" charset="-128"/>
                <a:ea typeface="游ゴシック Medium" panose="020B0500000000000000" pitchFamily="50" charset="-128"/>
              </a:rPr>
              <a:t>　なお、２要素認証をパソコンでするのか、スマートフォンでするのかにより異なりますので、以下の資料をご参照ください。</a:t>
            </a:r>
            <a:endParaRPr kumimoji="1" lang="ja-JP" altLang="en-US" sz="1600" dirty="0">
              <a:latin typeface="游ゴシック Medium" panose="020B0500000000000000" pitchFamily="50" charset="-128"/>
              <a:ea typeface="游ゴシック Medium" panose="020B0500000000000000" pitchFamily="50" charset="-128"/>
            </a:endParaRPr>
          </a:p>
          <a:p>
            <a:endParaRPr lang="en-US" altLang="ja-JP" sz="1600" b="0" i="0" dirty="0">
              <a:solidFill>
                <a:srgbClr val="333333"/>
              </a:solidFill>
              <a:effectLst/>
              <a:highlight>
                <a:srgbClr val="FFFFFF"/>
              </a:highlight>
              <a:latin typeface="游ゴシック Medium" panose="020B0500000000000000" pitchFamily="50" charset="-128"/>
              <a:ea typeface="游ゴシック Medium" panose="020B0500000000000000" pitchFamily="50" charset="-128"/>
            </a:endParaRPr>
          </a:p>
          <a:p>
            <a:r>
              <a:rPr lang="ja-JP" altLang="en-US" sz="1600" b="0" i="0" dirty="0">
                <a:solidFill>
                  <a:srgbClr val="333333"/>
                </a:solidFill>
                <a:effectLst/>
                <a:highlight>
                  <a:srgbClr val="FFFFFF"/>
                </a:highlight>
                <a:latin typeface="游ゴシック Medium" panose="020B0500000000000000" pitchFamily="50" charset="-128"/>
                <a:ea typeface="游ゴシック Medium" panose="020B0500000000000000" pitchFamily="50" charset="-128"/>
              </a:rPr>
              <a:t>参照</a:t>
            </a:r>
            <a:r>
              <a:rPr lang="ja-JP" altLang="en-US" sz="1600" dirty="0">
                <a:solidFill>
                  <a:srgbClr val="333333"/>
                </a:solidFill>
                <a:highlight>
                  <a:srgbClr val="FFFFFF"/>
                </a:highlight>
                <a:latin typeface="游ゴシック Medium" panose="020B0500000000000000" pitchFamily="50" charset="-128"/>
                <a:ea typeface="游ゴシック Medium" panose="020B0500000000000000" pitchFamily="50" charset="-128"/>
              </a:rPr>
              <a:t>： </a:t>
            </a:r>
            <a:endParaRPr lang="en-US" altLang="ja-JP" sz="1600" dirty="0">
              <a:solidFill>
                <a:srgbClr val="333333"/>
              </a:solidFill>
              <a:highlight>
                <a:srgbClr val="FFFFFF"/>
              </a:highlight>
              <a:latin typeface="游ゴシック Medium" panose="020B0500000000000000" pitchFamily="50" charset="-128"/>
              <a:ea typeface="游ゴシック Medium" panose="020B0500000000000000" pitchFamily="50" charset="-128"/>
            </a:endParaRPr>
          </a:p>
          <a:p>
            <a:pPr algn="just"/>
            <a:r>
              <a:rPr lang="en-US" altLang="ja-JP" sz="1600" u="sng" dirty="0">
                <a:solidFill>
                  <a:srgbClr val="467886"/>
                </a:solidFill>
                <a:effectLst/>
                <a:latin typeface="游ゴシック Medium" panose="020B0500000000000000" pitchFamily="50" charset="-128"/>
                <a:ea typeface="游ゴシック Medium" panose="020B0500000000000000" pitchFamily="50" charset="-128"/>
                <a:cs typeface="ＭＳ Ｐゴシック" panose="020B0600070205080204" pitchFamily="50" charset="-128"/>
                <a:hlinkClick r:id="rId2"/>
              </a:rPr>
              <a:t>■</a:t>
            </a:r>
            <a:r>
              <a:rPr lang="en-US" altLang="ja-JP" sz="1600" u="sng" dirty="0" err="1">
                <a:solidFill>
                  <a:srgbClr val="467886"/>
                </a:solidFill>
                <a:effectLst/>
                <a:latin typeface="游ゴシック Medium" panose="020B0500000000000000" pitchFamily="50" charset="-128"/>
                <a:ea typeface="游ゴシック Medium" panose="020B0500000000000000" pitchFamily="50" charset="-128"/>
                <a:cs typeface="ＭＳ Ｐゴシック" panose="020B0600070205080204" pitchFamily="50" charset="-128"/>
                <a:hlinkClick r:id="rId2"/>
              </a:rPr>
              <a:t>ネットde顧問</a:t>
            </a:r>
            <a:r>
              <a:rPr lang="en-US" altLang="ja-JP" sz="1600" u="sng" dirty="0">
                <a:solidFill>
                  <a:srgbClr val="467886"/>
                </a:solidFill>
                <a:effectLst/>
                <a:latin typeface="游ゴシック Medium" panose="020B0500000000000000" pitchFamily="50" charset="-128"/>
                <a:ea typeface="游ゴシック Medium" panose="020B0500000000000000" pitchFamily="50" charset="-128"/>
                <a:cs typeface="ＭＳ Ｐゴシック" panose="020B0600070205080204" pitchFamily="50" charset="-128"/>
                <a:hlinkClick r:id="rId2"/>
              </a:rPr>
              <a:t>　2要素認証導入のご案内</a:t>
            </a:r>
            <a:endParaRPr lang="ja-JP" altLang="ja-JP" sz="1600" dirty="0">
              <a:effectLst/>
              <a:latin typeface="游ゴシック Medium" panose="020B0500000000000000" pitchFamily="50" charset="-128"/>
              <a:ea typeface="游ゴシック Medium" panose="020B0500000000000000" pitchFamily="50" charset="-128"/>
              <a:cs typeface="ＭＳ Ｐゴシック" panose="020B0600070205080204" pitchFamily="50" charset="-128"/>
            </a:endParaRPr>
          </a:p>
          <a:p>
            <a:pPr algn="just"/>
            <a:r>
              <a:rPr lang="en-US" altLang="ja-JP" sz="1600" u="sng" dirty="0">
                <a:solidFill>
                  <a:srgbClr val="467886"/>
                </a:solidFill>
                <a:effectLst/>
                <a:latin typeface="游ゴシック Medium" panose="020B0500000000000000" pitchFamily="50" charset="-128"/>
                <a:ea typeface="游ゴシック Medium" panose="020B0500000000000000" pitchFamily="50" charset="-128"/>
                <a:cs typeface="ＭＳ Ｐゴシック" panose="020B0600070205080204" pitchFamily="50" charset="-128"/>
                <a:hlinkClick r:id="rId3"/>
              </a:rPr>
              <a:t>■</a:t>
            </a:r>
            <a:r>
              <a:rPr lang="en-US" altLang="ja-JP" sz="1600" u="sng" dirty="0" err="1">
                <a:solidFill>
                  <a:srgbClr val="467886"/>
                </a:solidFill>
                <a:effectLst/>
                <a:latin typeface="游ゴシック Medium" panose="020B0500000000000000" pitchFamily="50" charset="-128"/>
                <a:ea typeface="游ゴシック Medium" panose="020B0500000000000000" pitchFamily="50" charset="-128"/>
                <a:cs typeface="ＭＳ Ｐゴシック" panose="020B0600070205080204" pitchFamily="50" charset="-128"/>
                <a:hlinkClick r:id="rId3"/>
              </a:rPr>
              <a:t>ネットde顧問</a:t>
            </a:r>
            <a:r>
              <a:rPr lang="en-US" altLang="ja-JP" sz="1600" u="sng" dirty="0">
                <a:solidFill>
                  <a:srgbClr val="467886"/>
                </a:solidFill>
                <a:effectLst/>
                <a:latin typeface="游ゴシック Medium" panose="020B0500000000000000" pitchFamily="50" charset="-128"/>
                <a:ea typeface="游ゴシック Medium" panose="020B0500000000000000" pitchFamily="50" charset="-128"/>
                <a:cs typeface="ＭＳ Ｐゴシック" panose="020B0600070205080204" pitchFamily="50" charset="-128"/>
                <a:hlinkClick r:id="rId3"/>
              </a:rPr>
              <a:t>　2要素認証初期設定手順書</a:t>
            </a:r>
            <a:endParaRPr lang="ja-JP" altLang="ja-JP" sz="1600" dirty="0">
              <a:effectLst/>
              <a:latin typeface="游ゴシック Medium" panose="020B0500000000000000" pitchFamily="50" charset="-128"/>
              <a:ea typeface="游ゴシック Medium" panose="020B0500000000000000" pitchFamily="50" charset="-128"/>
              <a:cs typeface="ＭＳ Ｐゴシック" panose="020B0600070205080204" pitchFamily="50" charset="-128"/>
            </a:endParaRPr>
          </a:p>
          <a:p>
            <a:pPr algn="just"/>
            <a:r>
              <a:rPr lang="en-US" altLang="ja-JP" sz="1600" u="sng" dirty="0">
                <a:solidFill>
                  <a:srgbClr val="467886"/>
                </a:solidFill>
                <a:effectLst/>
                <a:latin typeface="游ゴシック Medium" panose="020B0500000000000000" pitchFamily="50" charset="-128"/>
                <a:ea typeface="游ゴシック Medium" panose="020B0500000000000000" pitchFamily="50" charset="-128"/>
                <a:cs typeface="ＭＳ Ｐゴシック" panose="020B0600070205080204" pitchFamily="50" charset="-128"/>
                <a:hlinkClick r:id="rId4"/>
              </a:rPr>
              <a:t>■</a:t>
            </a:r>
            <a:r>
              <a:rPr lang="en-US" altLang="ja-JP" sz="1600" u="sng" dirty="0" err="1">
                <a:solidFill>
                  <a:srgbClr val="467886"/>
                </a:solidFill>
                <a:effectLst/>
                <a:latin typeface="游ゴシック Medium" panose="020B0500000000000000" pitchFamily="50" charset="-128"/>
                <a:ea typeface="游ゴシック Medium" panose="020B0500000000000000" pitchFamily="50" charset="-128"/>
                <a:cs typeface="ＭＳ Ｐゴシック" panose="020B0600070205080204" pitchFamily="50" charset="-128"/>
                <a:hlinkClick r:id="rId4"/>
              </a:rPr>
              <a:t>ネットde顧問</a:t>
            </a:r>
            <a:r>
              <a:rPr lang="en-US" altLang="ja-JP" sz="1600" u="sng" dirty="0">
                <a:solidFill>
                  <a:srgbClr val="467886"/>
                </a:solidFill>
                <a:effectLst/>
                <a:latin typeface="游ゴシック Medium" panose="020B0500000000000000" pitchFamily="50" charset="-128"/>
                <a:ea typeface="游ゴシック Medium" panose="020B0500000000000000" pitchFamily="50" charset="-128"/>
                <a:cs typeface="ＭＳ Ｐゴシック" panose="020B0600070205080204" pitchFamily="50" charset="-128"/>
                <a:hlinkClick r:id="rId4"/>
              </a:rPr>
              <a:t>　</a:t>
            </a:r>
            <a:r>
              <a:rPr lang="en-US" altLang="ja-JP" sz="1600" u="sng" dirty="0" err="1">
                <a:solidFill>
                  <a:srgbClr val="467886"/>
                </a:solidFill>
                <a:effectLst/>
                <a:latin typeface="游ゴシック Medium" panose="020B0500000000000000" pitchFamily="50" charset="-128"/>
                <a:ea typeface="游ゴシック Medium" panose="020B0500000000000000" pitchFamily="50" charset="-128"/>
                <a:cs typeface="ＭＳ Ｐゴシック" panose="020B0600070205080204" pitchFamily="50" charset="-128"/>
                <a:hlinkClick r:id="rId4"/>
              </a:rPr>
              <a:t>利用マニュアル</a:t>
            </a:r>
            <a:endParaRPr lang="en-US" altLang="ja-JP" sz="1600" u="sng" dirty="0">
              <a:solidFill>
                <a:srgbClr val="467886"/>
              </a:solidFill>
              <a:effectLst/>
              <a:latin typeface="游ゴシック Medium" panose="020B0500000000000000" pitchFamily="50" charset="-128"/>
              <a:ea typeface="游ゴシック Medium" panose="020B0500000000000000" pitchFamily="50" charset="-128"/>
              <a:cs typeface="ＭＳ Ｐゴシック" panose="020B0600070205080204" pitchFamily="50" charset="-128"/>
            </a:endParaRPr>
          </a:p>
          <a:p>
            <a:pPr algn="just"/>
            <a:r>
              <a:rPr lang="ja-JP" altLang="en-US" sz="1600" b="0" i="0" dirty="0">
                <a:solidFill>
                  <a:srgbClr val="333333"/>
                </a:solidFill>
                <a:effectLst/>
                <a:highlight>
                  <a:srgbClr val="FFFFFF"/>
                </a:highlight>
                <a:latin typeface="游ゴシック Medium" panose="020B0500000000000000" pitchFamily="50" charset="-128"/>
                <a:ea typeface="游ゴシック Medium" panose="020B0500000000000000" pitchFamily="50" charset="-128"/>
              </a:rPr>
              <a:t>２要素認証についてのよくあるご質問は</a:t>
            </a:r>
            <a:r>
              <a:rPr lang="ja-JP" altLang="en-US" sz="1600" b="0" i="0" u="none" strike="noStrike" dirty="0">
                <a:solidFill>
                  <a:srgbClr val="2B4BCB"/>
                </a:solidFill>
                <a:effectLst/>
                <a:highlight>
                  <a:srgbClr val="FFFFFF"/>
                </a:highlight>
                <a:latin typeface="游ゴシック Medium" panose="020B0500000000000000" pitchFamily="50" charset="-128"/>
                <a:ea typeface="游ゴシック Medium" panose="020B0500000000000000" pitchFamily="50" charset="-128"/>
                <a:hlinkClick r:id="rId5"/>
              </a:rPr>
              <a:t>こちら</a:t>
            </a:r>
            <a:endParaRPr lang="en-US" altLang="ja-JP" sz="1600" dirty="0">
              <a:latin typeface="游ゴシック Medium" panose="020B0500000000000000" pitchFamily="50" charset="-128"/>
              <a:ea typeface="游ゴシック Medium" panose="020B0500000000000000" pitchFamily="50" charset="-128"/>
            </a:endParaRPr>
          </a:p>
          <a:p>
            <a:endParaRPr kumimoji="1" lang="ja-JP" altLang="en-US" sz="1600" dirty="0">
              <a:latin typeface="游ゴシック Medium" panose="020B0500000000000000" pitchFamily="50" charset="-128"/>
              <a:ea typeface="游ゴシック Medium" panose="020B0500000000000000" pitchFamily="50" charset="-128"/>
            </a:endParaRPr>
          </a:p>
          <a:p>
            <a:endParaRPr kumimoji="1" lang="ja-JP" altLang="en-US" sz="1600" dirty="0">
              <a:latin typeface="游ゴシック Medium" panose="020B0500000000000000" pitchFamily="50" charset="-128"/>
              <a:ea typeface="游ゴシック Medium" panose="020B0500000000000000" pitchFamily="50" charset="-128"/>
            </a:endParaRPr>
          </a:p>
        </p:txBody>
      </p:sp>
      <p:pic>
        <p:nvPicPr>
          <p:cNvPr id="11" name="図 10">
            <a:extLst>
              <a:ext uri="{FF2B5EF4-FFF2-40B4-BE49-F238E27FC236}">
                <a16:creationId xmlns:a16="http://schemas.microsoft.com/office/drawing/2014/main" id="{B065E892-9CFE-D6C7-B7D3-9E92E2E7D88F}"/>
              </a:ext>
            </a:extLst>
          </p:cNvPr>
          <p:cNvPicPr>
            <a:picLocks noChangeAspect="1"/>
          </p:cNvPicPr>
          <p:nvPr/>
        </p:nvPicPr>
        <p:blipFill>
          <a:blip r:embed="rId6"/>
          <a:stretch>
            <a:fillRect/>
          </a:stretch>
        </p:blipFill>
        <p:spPr>
          <a:xfrm>
            <a:off x="4860032" y="3271851"/>
            <a:ext cx="2407790" cy="2999635"/>
          </a:xfrm>
          <a:prstGeom prst="rect">
            <a:avLst/>
          </a:prstGeom>
          <a:solidFill>
            <a:schemeClr val="tx1"/>
          </a:solidFill>
        </p:spPr>
      </p:pic>
      <p:pic>
        <p:nvPicPr>
          <p:cNvPr id="13" name="図 12">
            <a:extLst>
              <a:ext uri="{FF2B5EF4-FFF2-40B4-BE49-F238E27FC236}">
                <a16:creationId xmlns:a16="http://schemas.microsoft.com/office/drawing/2014/main" id="{47D47F76-F1C4-885F-CD48-1C493F84F03A}"/>
              </a:ext>
            </a:extLst>
          </p:cNvPr>
          <p:cNvPicPr>
            <a:picLocks noChangeAspect="1"/>
          </p:cNvPicPr>
          <p:nvPr/>
        </p:nvPicPr>
        <p:blipFill>
          <a:blip r:embed="rId7"/>
          <a:stretch>
            <a:fillRect/>
          </a:stretch>
        </p:blipFill>
        <p:spPr>
          <a:xfrm>
            <a:off x="6577089" y="3573016"/>
            <a:ext cx="2407790" cy="2772000"/>
          </a:xfrm>
          <a:prstGeom prst="rect">
            <a:avLst/>
          </a:prstGeom>
          <a:ln>
            <a:solidFill>
              <a:schemeClr val="tx1"/>
            </a:solidFill>
          </a:ln>
        </p:spPr>
      </p:pic>
    </p:spTree>
    <p:extLst>
      <p:ext uri="{BB962C8B-B14F-4D97-AF65-F5344CB8AC3E}">
        <p14:creationId xmlns:p14="http://schemas.microsoft.com/office/powerpoint/2010/main" val="1873558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5">
            <a:extLst>
              <a:ext uri="{FF2B5EF4-FFF2-40B4-BE49-F238E27FC236}">
                <a16:creationId xmlns:a16="http://schemas.microsoft.com/office/drawing/2014/main" id="{C70C5E23-385E-A4C9-196D-E2E4CA99960B}"/>
              </a:ext>
            </a:extLst>
          </p:cNvPr>
          <p:cNvSpPr txBox="1">
            <a:spLocks/>
          </p:cNvSpPr>
          <p:nvPr/>
        </p:nvSpPr>
        <p:spPr>
          <a:xfrm>
            <a:off x="251520" y="1078402"/>
            <a:ext cx="8219256" cy="3456383"/>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a:latin typeface="游ゴシック" panose="020B0400000000000000" pitchFamily="50" charset="-128"/>
                <a:ea typeface="游ゴシック" panose="020B0400000000000000" pitchFamily="50" charset="-128"/>
              </a:rPr>
              <a:t>詳細は、</a:t>
            </a:r>
            <a:r>
              <a:rPr lang="en-US" altLang="ja-JP" sz="3200" dirty="0">
                <a:latin typeface="游ゴシック" panose="020B0400000000000000" pitchFamily="50" charset="-128"/>
                <a:ea typeface="游ゴシック" panose="020B0400000000000000" pitchFamily="50" charset="-128"/>
              </a:rPr>
              <a:t>【</a:t>
            </a:r>
            <a:r>
              <a:rPr lang="ja-JP" altLang="en-US" sz="3200" dirty="0">
                <a:latin typeface="游ゴシック" panose="020B0400000000000000" pitchFamily="50" charset="-128"/>
                <a:ea typeface="游ゴシック" panose="020B0400000000000000" pitchFamily="50" charset="-128"/>
              </a:rPr>
              <a:t>ネット</a:t>
            </a:r>
            <a:r>
              <a:rPr lang="en-US" altLang="ja-JP" sz="3200" dirty="0">
                <a:latin typeface="游ゴシック" panose="020B0400000000000000" pitchFamily="50" charset="-128"/>
                <a:ea typeface="游ゴシック" panose="020B0400000000000000" pitchFamily="50" charset="-128"/>
              </a:rPr>
              <a:t>de</a:t>
            </a:r>
            <a:r>
              <a:rPr lang="ja-JP" altLang="en-US" sz="3200" dirty="0">
                <a:latin typeface="游ゴシック" panose="020B0400000000000000" pitchFamily="50" charset="-128"/>
                <a:ea typeface="游ゴシック" panose="020B0400000000000000" pitchFamily="50" charset="-128"/>
              </a:rPr>
              <a:t>顧問</a:t>
            </a:r>
            <a:r>
              <a:rPr lang="en-US" altLang="ja-JP" sz="3200" dirty="0">
                <a:latin typeface="游ゴシック" panose="020B0400000000000000" pitchFamily="50" charset="-128"/>
                <a:ea typeface="游ゴシック" panose="020B0400000000000000" pitchFamily="50" charset="-128"/>
              </a:rPr>
              <a:t>】</a:t>
            </a:r>
            <a:r>
              <a:rPr lang="ja-JP" altLang="en-US" sz="3200" dirty="0">
                <a:latin typeface="游ゴシック" panose="020B0400000000000000" pitchFamily="50" charset="-128"/>
                <a:ea typeface="游ゴシック" panose="020B0400000000000000" pitchFamily="50" charset="-128"/>
              </a:rPr>
              <a:t>画面の</a:t>
            </a:r>
            <a:br>
              <a:rPr lang="en-US" altLang="ja-JP" sz="3200" dirty="0">
                <a:latin typeface="游ゴシック" panose="020B0400000000000000" pitchFamily="50" charset="-128"/>
                <a:ea typeface="游ゴシック" panose="020B0400000000000000" pitchFamily="50" charset="-128"/>
              </a:rPr>
            </a:br>
            <a:r>
              <a:rPr lang="ja-JP" altLang="en-US" sz="3200" dirty="0">
                <a:latin typeface="游ゴシック" panose="020B0400000000000000" pitchFamily="50" charset="-128"/>
                <a:ea typeface="游ゴシック" panose="020B0400000000000000" pitchFamily="50" charset="-128"/>
              </a:rPr>
              <a:t>「ネット</a:t>
            </a:r>
            <a:r>
              <a:rPr lang="en-US" altLang="ja-JP" sz="3200" dirty="0">
                <a:latin typeface="游ゴシック" panose="020B0400000000000000" pitchFamily="50" charset="-128"/>
                <a:ea typeface="游ゴシック" panose="020B0400000000000000" pitchFamily="50" charset="-128"/>
              </a:rPr>
              <a:t>de</a:t>
            </a:r>
            <a:r>
              <a:rPr lang="ja-JP" altLang="en-US" sz="3200" dirty="0">
                <a:latin typeface="游ゴシック" panose="020B0400000000000000" pitchFamily="50" charset="-128"/>
                <a:ea typeface="游ゴシック" panose="020B0400000000000000" pitchFamily="50" charset="-128"/>
              </a:rPr>
              <a:t>就業マニュアル」をご覧下さい。</a:t>
            </a:r>
            <a:endParaRPr lang="en-US" altLang="ja-JP" sz="3200" dirty="0">
              <a:latin typeface="游ゴシック" panose="020B0400000000000000" pitchFamily="50" charset="-128"/>
              <a:ea typeface="游ゴシック" panose="020B0400000000000000" pitchFamily="50" charset="-128"/>
            </a:endParaRPr>
          </a:p>
          <a:p>
            <a:pPr algn="l"/>
            <a:endParaRPr lang="en-US" altLang="ja-JP" sz="2200" dirty="0">
              <a:latin typeface="游ゴシック" panose="020B0400000000000000" pitchFamily="50" charset="-128"/>
              <a:ea typeface="游ゴシック" panose="020B0400000000000000" pitchFamily="50" charset="-128"/>
            </a:endParaRPr>
          </a:p>
          <a:p>
            <a:pPr algn="l"/>
            <a:endParaRPr lang="en-US" altLang="ja-JP" sz="2200" dirty="0">
              <a:latin typeface="游ゴシック" panose="020B0400000000000000" pitchFamily="50" charset="-128"/>
              <a:ea typeface="游ゴシック" panose="020B0400000000000000" pitchFamily="50" charset="-128"/>
            </a:endParaRPr>
          </a:p>
          <a:p>
            <a:pPr algn="l"/>
            <a:endParaRPr lang="en-US" altLang="ja-JP" sz="2200" dirty="0">
              <a:latin typeface="游ゴシック" panose="020B0400000000000000" pitchFamily="50" charset="-128"/>
              <a:ea typeface="游ゴシック" panose="020B0400000000000000" pitchFamily="50" charset="-128"/>
            </a:endParaRPr>
          </a:p>
          <a:p>
            <a:pPr algn="l"/>
            <a:endParaRPr lang="en-US" altLang="ja-JP" sz="2200" dirty="0">
              <a:latin typeface="游ゴシック" panose="020B0400000000000000" pitchFamily="50" charset="-128"/>
              <a:ea typeface="游ゴシック" panose="020B0400000000000000" pitchFamily="50" charset="-128"/>
            </a:endParaRPr>
          </a:p>
          <a:p>
            <a:pPr algn="l"/>
            <a:r>
              <a:rPr lang="ja-JP" altLang="en-US" sz="2200" dirty="0">
                <a:latin typeface="游ゴシック" panose="020B0400000000000000" pitchFamily="50" charset="-128"/>
                <a:ea typeface="游ゴシック" panose="020B0400000000000000" pitchFamily="50" charset="-128"/>
              </a:rPr>
              <a:t>・就業管理操作マニュアル</a:t>
            </a:r>
            <a:endParaRPr lang="en-US" altLang="ja-JP" sz="2200" dirty="0">
              <a:latin typeface="游ゴシック" panose="020B0400000000000000" pitchFamily="50" charset="-128"/>
              <a:ea typeface="游ゴシック" panose="020B0400000000000000" pitchFamily="50" charset="-128"/>
            </a:endParaRPr>
          </a:p>
          <a:p>
            <a:pPr algn="l"/>
            <a:r>
              <a:rPr lang="ja-JP" altLang="en-US" sz="2200" dirty="0">
                <a:latin typeface="游ゴシック" panose="020B0400000000000000" pitchFamily="50" charset="-128"/>
                <a:ea typeface="游ゴシック" panose="020B0400000000000000" pitchFamily="50" charset="-128"/>
              </a:rPr>
              <a:t>・上長向け操作マニュアル</a:t>
            </a:r>
            <a:endParaRPr lang="en-US" altLang="ja-JP" sz="2200" dirty="0">
              <a:latin typeface="游ゴシック" panose="020B0400000000000000" pitchFamily="50" charset="-128"/>
              <a:ea typeface="游ゴシック" panose="020B0400000000000000" pitchFamily="50" charset="-128"/>
            </a:endParaRPr>
          </a:p>
          <a:p>
            <a:pPr algn="l"/>
            <a:r>
              <a:rPr lang="ja-JP" altLang="en-US" sz="2200" dirty="0">
                <a:latin typeface="游ゴシック" panose="020B0400000000000000" pitchFamily="50" charset="-128"/>
                <a:ea typeface="游ゴシック" panose="020B0400000000000000" pitchFamily="50" charset="-128"/>
              </a:rPr>
              <a:t>・総務向け操作マニュアル</a:t>
            </a:r>
            <a:endParaRPr lang="en-US" altLang="ja-JP" sz="2200" dirty="0">
              <a:latin typeface="游ゴシック" panose="020B0400000000000000" pitchFamily="50" charset="-128"/>
              <a:ea typeface="游ゴシック" panose="020B0400000000000000" pitchFamily="50" charset="-128"/>
            </a:endParaRPr>
          </a:p>
          <a:p>
            <a:pPr algn="l"/>
            <a:r>
              <a:rPr lang="ja-JP" altLang="en-US" sz="2200" dirty="0">
                <a:latin typeface="游ゴシック" panose="020B0400000000000000" pitchFamily="50" charset="-128"/>
                <a:ea typeface="游ゴシック" panose="020B0400000000000000" pitchFamily="50" charset="-128"/>
              </a:rPr>
              <a:t>・スマホ版操作マニュアル</a:t>
            </a:r>
            <a:endParaRPr lang="en-US" altLang="ja-JP" sz="2200" dirty="0">
              <a:latin typeface="游ゴシック" panose="020B0400000000000000" pitchFamily="50" charset="-128"/>
              <a:ea typeface="游ゴシック" panose="020B0400000000000000" pitchFamily="50" charset="-128"/>
            </a:endParaRPr>
          </a:p>
          <a:p>
            <a:pPr algn="l"/>
            <a:r>
              <a:rPr lang="ja-JP" altLang="en-US" sz="2200" dirty="0">
                <a:latin typeface="游ゴシック" panose="020B0400000000000000" pitchFamily="50" charset="-128"/>
                <a:ea typeface="游ゴシック" panose="020B0400000000000000" pitchFamily="50" charset="-128"/>
              </a:rPr>
              <a:t>・一般社員向け操作マニュアル　</a:t>
            </a:r>
            <a:r>
              <a:rPr lang="en-US" altLang="ja-JP" sz="2200" dirty="0">
                <a:latin typeface="游ゴシック" panose="020B0400000000000000" pitchFamily="50" charset="-128"/>
                <a:ea typeface="游ゴシック" panose="020B0400000000000000" pitchFamily="50" charset="-128"/>
              </a:rPr>
              <a:t>etc.</a:t>
            </a:r>
          </a:p>
        </p:txBody>
      </p:sp>
      <p:pic>
        <p:nvPicPr>
          <p:cNvPr id="4" name="図 3">
            <a:extLst>
              <a:ext uri="{FF2B5EF4-FFF2-40B4-BE49-F238E27FC236}">
                <a16:creationId xmlns:a16="http://schemas.microsoft.com/office/drawing/2014/main" id="{5BBC795B-B8A4-E50A-EE24-76CA9D6AD975}"/>
              </a:ext>
            </a:extLst>
          </p:cNvPr>
          <p:cNvPicPr>
            <a:picLocks noChangeAspect="1"/>
          </p:cNvPicPr>
          <p:nvPr/>
        </p:nvPicPr>
        <p:blipFill>
          <a:blip r:embed="rId2"/>
          <a:stretch>
            <a:fillRect/>
          </a:stretch>
        </p:blipFill>
        <p:spPr>
          <a:xfrm>
            <a:off x="6948264" y="2319814"/>
            <a:ext cx="2120421" cy="3920645"/>
          </a:xfrm>
          <a:prstGeom prst="rect">
            <a:avLst/>
          </a:prstGeom>
        </p:spPr>
      </p:pic>
      <p:sp>
        <p:nvSpPr>
          <p:cNvPr id="5" name="四角形: 角を丸くする 4">
            <a:extLst>
              <a:ext uri="{FF2B5EF4-FFF2-40B4-BE49-F238E27FC236}">
                <a16:creationId xmlns:a16="http://schemas.microsoft.com/office/drawing/2014/main" id="{A72B5DE4-0BE5-ED10-753D-54A8FB774384}"/>
              </a:ext>
            </a:extLst>
          </p:cNvPr>
          <p:cNvSpPr/>
          <p:nvPr/>
        </p:nvSpPr>
        <p:spPr>
          <a:xfrm>
            <a:off x="6732240" y="4437112"/>
            <a:ext cx="2232248" cy="57604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7">
            <a:extLst>
              <a:ext uri="{FF2B5EF4-FFF2-40B4-BE49-F238E27FC236}">
                <a16:creationId xmlns:a16="http://schemas.microsoft.com/office/drawing/2014/main" id="{3FE31EC0-080D-10CC-AC58-8CFF52039610}"/>
              </a:ext>
            </a:extLst>
          </p:cNvPr>
          <p:cNvSpPr>
            <a:spLocks noGrp="1"/>
          </p:cNvSpPr>
          <p:nvPr>
            <p:ph type="sldNum" sz="quarter" idx="4"/>
          </p:nvPr>
        </p:nvSpPr>
        <p:spPr>
          <a:xfrm>
            <a:off x="6553200" y="6453336"/>
            <a:ext cx="2133600" cy="365125"/>
          </a:xfrm>
          <a:prstGeom prst="rect">
            <a:avLst/>
          </a:prstGeom>
        </p:spPr>
        <p:txBody>
          <a:bodyPr/>
          <a:lstStyle/>
          <a:p>
            <a:pPr>
              <a:defRPr/>
            </a:pPr>
            <a:fld id="{EC543F9D-35F5-4A0B-BB89-F3C2A9020B28}" type="slidenum">
              <a:rPr lang="en-US" altLang="ja-JP"/>
              <a:pPr>
                <a:defRPr/>
              </a:pPr>
              <a:t>40</a:t>
            </a:fld>
            <a:endParaRPr lang="en-US" altLang="ja-JP" dirty="0"/>
          </a:p>
        </p:txBody>
      </p:sp>
    </p:spTree>
    <p:extLst>
      <p:ext uri="{BB962C8B-B14F-4D97-AF65-F5344CB8AC3E}">
        <p14:creationId xmlns:p14="http://schemas.microsoft.com/office/powerpoint/2010/main" val="2449530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 descr="図形, 四角形&#10;&#10;中程度の精度で自動的に生成された説明">
            <a:extLst>
              <a:ext uri="{FF2B5EF4-FFF2-40B4-BE49-F238E27FC236}">
                <a16:creationId xmlns:a16="http://schemas.microsoft.com/office/drawing/2014/main" id="{CE352DC5-7CC4-1904-ED8B-1FE088DD0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173" y="3796419"/>
            <a:ext cx="4560825" cy="888639"/>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sp>
        <p:nvSpPr>
          <p:cNvPr id="4" name="タイトル 5">
            <a:extLst>
              <a:ext uri="{FF2B5EF4-FFF2-40B4-BE49-F238E27FC236}">
                <a16:creationId xmlns:a16="http://schemas.microsoft.com/office/drawing/2014/main" id="{DC1C5FFE-4953-87A2-DEBF-52E9C5D4E416}"/>
              </a:ext>
            </a:extLst>
          </p:cNvPr>
          <p:cNvSpPr txBox="1">
            <a:spLocks noGrp="1"/>
          </p:cNvSpPr>
          <p:nvPr>
            <p:ph type="title" idx="4294967295"/>
          </p:nvPr>
        </p:nvSpPr>
        <p:spPr>
          <a:xfrm>
            <a:off x="309110" y="120528"/>
            <a:ext cx="8220075" cy="5254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ctr" defTabSz="914400" rtl="0" eaLnBrk="1" latinLnBrk="0" hangingPunct="1">
              <a:spcBef>
                <a:spcPct val="0"/>
              </a:spcBef>
              <a:buNone/>
              <a:defRPr kumimoji="1" sz="4400" kern="1200">
                <a:solidFill>
                  <a:schemeClr val="tx1"/>
                </a:solidFill>
                <a:latin typeface="游ゴシック Medium" panose="020B0500000000000000" pitchFamily="50" charset="-128"/>
                <a:ea typeface="游ゴシック Medium" panose="020B0500000000000000" pitchFamily="50" charset="-128"/>
                <a:cs typeface="+mj-cs"/>
              </a:defRPr>
            </a:lvl1pPr>
          </a:lstStyle>
          <a:p>
            <a:pPr algn="l">
              <a:defRPr/>
            </a:pPr>
            <a:r>
              <a:rPr lang="ja-JP" altLang="en-US" sz="2000" b="1" dirty="0">
                <a:latin typeface="游ゴシック Medium" panose="020B0500000000000000" pitchFamily="50" charset="-128"/>
                <a:ea typeface="游ゴシック Medium" panose="020B0500000000000000" pitchFamily="50" charset="-128"/>
              </a:rPr>
              <a:t>セキュリティ（２要素認証）</a:t>
            </a:r>
            <a:endPar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endParaRPr>
          </a:p>
        </p:txBody>
      </p:sp>
      <p:sp>
        <p:nvSpPr>
          <p:cNvPr id="2" name="スライド番号プレースホルダー 7">
            <a:extLst>
              <a:ext uri="{FF2B5EF4-FFF2-40B4-BE49-F238E27FC236}">
                <a16:creationId xmlns:a16="http://schemas.microsoft.com/office/drawing/2014/main" id="{5294EBC7-9EEC-E814-8235-1D4BD7087371}"/>
              </a:ext>
            </a:extLst>
          </p:cNvPr>
          <p:cNvSpPr>
            <a:spLocks noGrp="1"/>
          </p:cNvSpPr>
          <p:nvPr>
            <p:ph type="sldNum" sz="quarter" idx="4"/>
          </p:nvPr>
        </p:nvSpPr>
        <p:spPr>
          <a:xfrm>
            <a:off x="6553200" y="6453336"/>
            <a:ext cx="2133600" cy="365125"/>
          </a:xfrm>
          <a:prstGeom prst="rect">
            <a:avLst/>
          </a:prstGeom>
        </p:spPr>
        <p:txBody>
          <a:bodyPr/>
          <a:lstStyle/>
          <a:p>
            <a:pPr>
              <a:defRPr/>
            </a:pPr>
            <a:fld id="{EC543F9D-35F5-4A0B-BB89-F3C2A9020B28}" type="slidenum">
              <a:rPr lang="en-US" altLang="ja-JP"/>
              <a:pPr>
                <a:defRPr/>
              </a:pPr>
              <a:t>5</a:t>
            </a:fld>
            <a:endParaRPr lang="en-US" altLang="ja-JP" dirty="0"/>
          </a:p>
        </p:txBody>
      </p:sp>
      <p:sp>
        <p:nvSpPr>
          <p:cNvPr id="5" name="右矢印 13">
            <a:extLst>
              <a:ext uri="{FF2B5EF4-FFF2-40B4-BE49-F238E27FC236}">
                <a16:creationId xmlns:a16="http://schemas.microsoft.com/office/drawing/2014/main" id="{5C901CEB-48FB-8EB7-D627-8BEA82443925}"/>
              </a:ext>
            </a:extLst>
          </p:cNvPr>
          <p:cNvSpPr/>
          <p:nvPr/>
        </p:nvSpPr>
        <p:spPr>
          <a:xfrm rot="8728943" flipV="1">
            <a:off x="3939040" y="2444844"/>
            <a:ext cx="2309878" cy="158758"/>
          </a:xfrm>
          <a:prstGeom prst="rightArrow">
            <a:avLst/>
          </a:prstGeom>
          <a:solidFill>
            <a:srgbClr val="FF717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6" name="コンテンツ プレースホルダ 5">
            <a:extLst>
              <a:ext uri="{FF2B5EF4-FFF2-40B4-BE49-F238E27FC236}">
                <a16:creationId xmlns:a16="http://schemas.microsoft.com/office/drawing/2014/main" id="{E79ED91E-1610-C121-9669-6F1105DC30CC}"/>
              </a:ext>
            </a:extLst>
          </p:cNvPr>
          <p:cNvSpPr>
            <a:spLocks noGrp="1"/>
          </p:cNvSpPr>
          <p:nvPr>
            <p:ph idx="1"/>
          </p:nvPr>
        </p:nvSpPr>
        <p:spPr>
          <a:xfrm>
            <a:off x="251520" y="620688"/>
            <a:ext cx="8496944" cy="3693595"/>
          </a:xfrm>
        </p:spPr>
        <p:txBody>
          <a:bodyPr rtlCol="0">
            <a:noAutofit/>
          </a:bodyPr>
          <a:lstStyle/>
          <a:p>
            <a:pPr marL="274320" indent="-274320" eaLnBrk="1" fontAlgn="auto" hangingPunct="1">
              <a:spcAft>
                <a:spcPts val="0"/>
              </a:spcAft>
              <a:buFont typeface="Arial" pitchFamily="34" charset="0"/>
              <a:buNone/>
              <a:defRPr/>
            </a:pPr>
            <a:r>
              <a:rPr lang="ja-JP" altLang="en-US" sz="2800" b="1" dirty="0">
                <a:solidFill>
                  <a:schemeClr val="accent1"/>
                </a:solidFill>
                <a:latin typeface="游ゴシック" panose="020B0400000000000000" pitchFamily="50" charset="-128"/>
                <a:ea typeface="游ゴシック" panose="020B0400000000000000" pitchFamily="50" charset="-128"/>
              </a:rPr>
              <a:t>ログイン</a:t>
            </a:r>
            <a:endParaRPr lang="en-US" altLang="ja-JP" sz="2800" b="1" dirty="0">
              <a:solidFill>
                <a:schemeClr val="accent1"/>
              </a:solidFill>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en-US" altLang="ja-JP" sz="2800" b="1" dirty="0">
                <a:solidFill>
                  <a:schemeClr val="accent1"/>
                </a:solidFill>
                <a:latin typeface="游ゴシック" panose="020B0400000000000000" pitchFamily="50" charset="-128"/>
                <a:ea typeface="游ゴシック" panose="020B0400000000000000" pitchFamily="50" charset="-128"/>
              </a:rPr>
              <a:t>ID</a:t>
            </a:r>
            <a:r>
              <a:rPr lang="ja-JP" altLang="en-US" sz="2800" b="1" dirty="0">
                <a:solidFill>
                  <a:schemeClr val="accent1"/>
                </a:solidFill>
                <a:latin typeface="游ゴシック" panose="020B0400000000000000" pitchFamily="50" charset="-128"/>
                <a:ea typeface="游ゴシック" panose="020B0400000000000000" pitchFamily="50" charset="-128"/>
              </a:rPr>
              <a:t>とパスワード入力</a:t>
            </a:r>
            <a:endParaRPr lang="en-US" altLang="ja-JP" sz="2800" b="1" dirty="0">
              <a:solidFill>
                <a:schemeClr val="accent1"/>
              </a:solidFill>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000" dirty="0">
                <a:latin typeface="游ゴシック" panose="020B0400000000000000" pitchFamily="50" charset="-128"/>
                <a:ea typeface="游ゴシック" panose="020B0400000000000000" pitchFamily="50" charset="-128"/>
              </a:rPr>
              <a:t>　</a:t>
            </a:r>
            <a:r>
              <a:rPr lang="ja-JP" altLang="en-US" sz="1800" dirty="0">
                <a:latin typeface="游ゴシック" panose="020B0400000000000000" pitchFamily="50" charset="-128"/>
                <a:ea typeface="游ゴシック" panose="020B0400000000000000" pitchFamily="50" charset="-128"/>
              </a:rPr>
              <a:t>下記サイトに、ネット</a:t>
            </a:r>
            <a:r>
              <a:rPr lang="en-US" altLang="ja-JP" sz="1800" dirty="0">
                <a:latin typeface="游ゴシック" panose="020B0400000000000000" pitchFamily="50" charset="-128"/>
                <a:ea typeface="游ゴシック" panose="020B0400000000000000" pitchFamily="50" charset="-128"/>
              </a:rPr>
              <a:t>de</a:t>
            </a:r>
            <a:r>
              <a:rPr lang="ja-JP" altLang="en-US" sz="1800" dirty="0">
                <a:latin typeface="游ゴシック" panose="020B0400000000000000" pitchFamily="50" charset="-128"/>
                <a:ea typeface="游ゴシック" panose="020B0400000000000000" pitchFamily="50" charset="-128"/>
              </a:rPr>
              <a:t>顧問用ログイン</a:t>
            </a:r>
            <a:r>
              <a:rPr lang="en-US" altLang="ja-JP" sz="1800" dirty="0">
                <a:latin typeface="游ゴシック" panose="020B0400000000000000" pitchFamily="50" charset="-128"/>
                <a:ea typeface="游ゴシック" panose="020B0400000000000000" pitchFamily="50" charset="-128"/>
              </a:rPr>
              <a:t>ID</a:t>
            </a:r>
            <a:r>
              <a:rPr lang="ja-JP" altLang="en-US" sz="1800" dirty="0">
                <a:latin typeface="游ゴシック" panose="020B0400000000000000" pitchFamily="50" charset="-128"/>
                <a:ea typeface="游ゴシック" panose="020B0400000000000000" pitchFamily="50" charset="-128"/>
              </a:rPr>
              <a:t>とパスワードを入力後、右側の「ログイン」をクリック</a:t>
            </a:r>
            <a:endParaRPr lang="en-US" altLang="ja-JP" sz="1800" dirty="0">
              <a:latin typeface="游ゴシック" panose="020B0400000000000000" pitchFamily="50" charset="-128"/>
              <a:ea typeface="游ゴシック" panose="020B0400000000000000" pitchFamily="50" charset="-128"/>
            </a:endParaRPr>
          </a:p>
          <a:p>
            <a:pPr marL="274320" indent="-274320" eaLnBrk="1" fontAlgn="auto" hangingPunct="1">
              <a:spcAft>
                <a:spcPts val="0"/>
              </a:spcAft>
              <a:buFont typeface="Arial" pitchFamily="34" charset="0"/>
              <a:buNone/>
              <a:defRPr/>
            </a:pPr>
            <a:r>
              <a:rPr lang="ja-JP" altLang="en-US" sz="2000" dirty="0">
                <a:latin typeface="游ゴシック" panose="020B0400000000000000" pitchFamily="50" charset="-128"/>
                <a:ea typeface="游ゴシック" panose="020B0400000000000000" pitchFamily="50" charset="-128"/>
              </a:rPr>
              <a:t>　</a:t>
            </a:r>
            <a:r>
              <a:rPr lang="en-US" altLang="ja-JP" sz="1400" u="sng" dirty="0">
                <a:latin typeface="游ゴシック" panose="020B0400000000000000" pitchFamily="50" charset="-128"/>
                <a:ea typeface="游ゴシック" panose="020B0400000000000000" pitchFamily="50" charset="-128"/>
                <a:hlinkClick r:id="rId3"/>
              </a:rPr>
              <a:t>http://www1.shalom-house.jp/komon/ login.aspx</a:t>
            </a:r>
            <a:endParaRPr lang="en-US" altLang="ja-JP" sz="2400" u="sng" dirty="0">
              <a:latin typeface="游ゴシック" panose="020B0400000000000000" pitchFamily="50" charset="-128"/>
              <a:ea typeface="游ゴシック" panose="020B0400000000000000" pitchFamily="50" charset="-128"/>
            </a:endParaRPr>
          </a:p>
        </p:txBody>
      </p:sp>
      <p:grpSp>
        <p:nvGrpSpPr>
          <p:cNvPr id="7" name="グループ化 6">
            <a:extLst>
              <a:ext uri="{FF2B5EF4-FFF2-40B4-BE49-F238E27FC236}">
                <a16:creationId xmlns:a16="http://schemas.microsoft.com/office/drawing/2014/main" id="{F7E1E2C0-C00C-A8F4-3870-DE1AC5AD5C53}"/>
              </a:ext>
            </a:extLst>
          </p:cNvPr>
          <p:cNvGrpSpPr/>
          <p:nvPr/>
        </p:nvGrpSpPr>
        <p:grpSpPr>
          <a:xfrm>
            <a:off x="5796136" y="212577"/>
            <a:ext cx="2664296" cy="1398191"/>
            <a:chOff x="5424913" y="2427494"/>
            <a:chExt cx="3261887" cy="1465139"/>
          </a:xfrm>
        </p:grpSpPr>
        <p:pic>
          <p:nvPicPr>
            <p:cNvPr id="8" name="図 7" descr="グラフィカル ユーザー インターフェイス, アプリケーション&#10;&#10;自動的に生成された説明">
              <a:extLst>
                <a:ext uri="{FF2B5EF4-FFF2-40B4-BE49-F238E27FC236}">
                  <a16:creationId xmlns:a16="http://schemas.microsoft.com/office/drawing/2014/main" id="{5AA4B07E-CE90-F1A6-C04A-772BCF1FC3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424913" y="2427494"/>
              <a:ext cx="3261887" cy="1465139"/>
            </a:xfrm>
            <a:prstGeom prst="rect">
              <a:avLst/>
            </a:prstGeom>
            <a:ln>
              <a:solidFill>
                <a:schemeClr val="tx1"/>
              </a:solidFill>
            </a:ln>
          </p:spPr>
        </p:pic>
        <p:sp>
          <p:nvSpPr>
            <p:cNvPr id="9" name="楕円 8">
              <a:extLst>
                <a:ext uri="{FF2B5EF4-FFF2-40B4-BE49-F238E27FC236}">
                  <a16:creationId xmlns:a16="http://schemas.microsoft.com/office/drawing/2014/main" id="{BECD3BE7-C3DE-C79D-8D46-88DD0F05EA92}"/>
                </a:ext>
              </a:extLst>
            </p:cNvPr>
            <p:cNvSpPr/>
            <p:nvPr/>
          </p:nvSpPr>
          <p:spPr>
            <a:xfrm>
              <a:off x="7812730" y="2831111"/>
              <a:ext cx="720080" cy="6579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 name="Picture 2" descr="テキスト&#10;&#10;自動的に生成された説明">
            <a:extLst>
              <a:ext uri="{FF2B5EF4-FFF2-40B4-BE49-F238E27FC236}">
                <a16:creationId xmlns:a16="http://schemas.microsoft.com/office/drawing/2014/main" id="{13D894F6-6E05-B05D-0197-30D6C9EB06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743" y="2927332"/>
            <a:ext cx="2862428" cy="1901421"/>
          </a:xfrm>
          <a:prstGeom prst="rect">
            <a:avLst/>
          </a:prstGeom>
          <a:noFill/>
          <a:extLst>
            <a:ext uri="{909E8E84-426E-40DD-AFC4-6F175D3DCCD1}">
              <a14:hiddenFill xmlns:a14="http://schemas.microsoft.com/office/drawing/2010/main">
                <a:solidFill>
                  <a:srgbClr val="FFFFFF"/>
                </a:solidFill>
              </a14:hiddenFill>
            </a:ext>
          </a:extLst>
        </p:spPr>
      </p:pic>
      <p:sp>
        <p:nvSpPr>
          <p:cNvPr id="14" name="四角形: 角を丸くする 13">
            <a:extLst>
              <a:ext uri="{FF2B5EF4-FFF2-40B4-BE49-F238E27FC236}">
                <a16:creationId xmlns:a16="http://schemas.microsoft.com/office/drawing/2014/main" id="{23C58DE4-7769-E214-D3DF-3EC23EE05511}"/>
              </a:ext>
            </a:extLst>
          </p:cNvPr>
          <p:cNvSpPr/>
          <p:nvPr/>
        </p:nvSpPr>
        <p:spPr>
          <a:xfrm>
            <a:off x="2336970" y="3571564"/>
            <a:ext cx="1178498" cy="509965"/>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6" name="Rectangle 5">
            <a:extLst>
              <a:ext uri="{FF2B5EF4-FFF2-40B4-BE49-F238E27FC236}">
                <a16:creationId xmlns:a16="http://schemas.microsoft.com/office/drawing/2014/main" id="{D92F6D5A-D302-78A7-2C2A-E745D366E9D2}"/>
              </a:ext>
            </a:extLst>
          </p:cNvPr>
          <p:cNvSpPr>
            <a:spLocks noChangeArrowheads="1"/>
          </p:cNvSpPr>
          <p:nvPr/>
        </p:nvSpPr>
        <p:spPr bwMode="auto">
          <a:xfrm>
            <a:off x="132016" y="2629122"/>
            <a:ext cx="58528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cs typeface="Arial" panose="020B0604020202020204" pitchFamily="34" charset="0"/>
              </a:rPr>
              <a:t>ログイン後</a:t>
            </a:r>
            <a:r>
              <a:rPr kumimoji="1" lang="en-US" altLang="ja-JP"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cs typeface="Arial" panose="020B0604020202020204" pitchFamily="34" charset="0"/>
              </a:rPr>
              <a:t>2</a:t>
            </a:r>
            <a:r>
              <a:rPr kumimoji="1" lang="ja-JP" altLang="en-US"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cs typeface="Arial" panose="020B0604020202020204" pitchFamily="34" charset="0"/>
              </a:rPr>
              <a:t>要素認証</a:t>
            </a:r>
            <a:r>
              <a:rPr kumimoji="1" lang="ja-JP" altLang="ja-JP"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cs typeface="Arial" panose="020B0604020202020204" pitchFamily="34" charset="0"/>
              </a:rPr>
              <a:t>ログイン選択画面に遷移します。</a:t>
            </a:r>
            <a:endParaRPr kumimoji="1" lang="ja-JP" altLang="ja-JP"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endParaRPr>
          </a:p>
        </p:txBody>
      </p:sp>
      <p:sp>
        <p:nvSpPr>
          <p:cNvPr id="17" name="Rectangle 7">
            <a:extLst>
              <a:ext uri="{FF2B5EF4-FFF2-40B4-BE49-F238E27FC236}">
                <a16:creationId xmlns:a16="http://schemas.microsoft.com/office/drawing/2014/main" id="{EFB9C0D3-3467-2D37-FAA8-89179A7B1C0D}"/>
              </a:ext>
            </a:extLst>
          </p:cNvPr>
          <p:cNvSpPr>
            <a:spLocks noChangeArrowheads="1"/>
          </p:cNvSpPr>
          <p:nvPr/>
        </p:nvSpPr>
        <p:spPr bwMode="auto">
          <a:xfrm>
            <a:off x="4414394" y="3163372"/>
            <a:ext cx="3163812" cy="584775"/>
          </a:xfrm>
          <a:prstGeom prst="rect">
            <a:avLst/>
          </a:prstGeom>
          <a:noFill/>
          <a:ln w="9525" cap="flat" cmpd="sng">
            <a:solidFill>
              <a:srgbClr val="FF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cs typeface="Arial" panose="020B0604020202020204" pitchFamily="34" charset="0"/>
              </a:rPr>
              <a:t>就業打刻・明細閲覧のみ利用する場合は２要素認証は不要です</a:t>
            </a:r>
            <a:endParaRPr kumimoji="1" lang="ja-JP" altLang="en-US" sz="16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endParaRPr>
          </a:p>
        </p:txBody>
      </p:sp>
      <p:sp>
        <p:nvSpPr>
          <p:cNvPr id="18" name="Rectangle 8">
            <a:extLst>
              <a:ext uri="{FF2B5EF4-FFF2-40B4-BE49-F238E27FC236}">
                <a16:creationId xmlns:a16="http://schemas.microsoft.com/office/drawing/2014/main" id="{19F57FF6-255E-7E84-8C0A-F01219C683D6}"/>
              </a:ext>
            </a:extLst>
          </p:cNvPr>
          <p:cNvSpPr>
            <a:spLocks noChangeArrowheads="1"/>
          </p:cNvSpPr>
          <p:nvPr/>
        </p:nvSpPr>
        <p:spPr bwMode="auto">
          <a:xfrm>
            <a:off x="2080472" y="6474822"/>
            <a:ext cx="849694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1600" i="0" u="none" strike="noStrike" cap="none" normalizeH="0" baseline="0" dirty="0">
                <a:ln>
                  <a:noFill/>
                </a:ln>
                <a:solidFill>
                  <a:srgbClr val="FF0000"/>
                </a:solidFill>
                <a:effectLst/>
                <a:latin typeface="游ゴシック Medium" panose="020B0500000000000000" pitchFamily="50" charset="-128"/>
                <a:ea typeface="游ゴシック Medium" panose="020B0500000000000000" pitchFamily="50" charset="-128"/>
                <a:cs typeface="Arial" panose="020B0604020202020204" pitchFamily="34" charset="0"/>
              </a:rPr>
              <a:t>※パスワードを忘れてしまった場合には管理者にお問合せください。</a:t>
            </a:r>
            <a:endParaRPr kumimoji="1" lang="en-US" altLang="ja-JP" sz="1600" i="0" u="none" strike="noStrike" cap="none" normalizeH="0" baseline="0" dirty="0">
              <a:ln>
                <a:noFill/>
              </a:ln>
              <a:solidFill>
                <a:srgbClr val="FF0000"/>
              </a:solidFill>
              <a:effectLst/>
              <a:latin typeface="游ゴシック Medium" panose="020B0500000000000000" pitchFamily="50" charset="-128"/>
              <a:ea typeface="游ゴシック Medium" panose="020B0500000000000000" pitchFamily="50" charset="-128"/>
              <a:cs typeface="Arial" panose="020B0604020202020204" pitchFamily="34" charset="0"/>
            </a:endParaRPr>
          </a:p>
        </p:txBody>
      </p:sp>
      <p:sp>
        <p:nvSpPr>
          <p:cNvPr id="19" name="楕円 18">
            <a:extLst>
              <a:ext uri="{FF2B5EF4-FFF2-40B4-BE49-F238E27FC236}">
                <a16:creationId xmlns:a16="http://schemas.microsoft.com/office/drawing/2014/main" id="{1A1F7119-E6EC-9714-7285-E1DB8870DA01}"/>
              </a:ext>
            </a:extLst>
          </p:cNvPr>
          <p:cNvSpPr/>
          <p:nvPr/>
        </p:nvSpPr>
        <p:spPr>
          <a:xfrm>
            <a:off x="7524328" y="3823772"/>
            <a:ext cx="588158" cy="6278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3">
            <a:extLst>
              <a:ext uri="{FF2B5EF4-FFF2-40B4-BE49-F238E27FC236}">
                <a16:creationId xmlns:a16="http://schemas.microsoft.com/office/drawing/2014/main" id="{4BB6F039-9C3A-3400-1677-C4CACF00522E}"/>
              </a:ext>
            </a:extLst>
          </p:cNvPr>
          <p:cNvSpPr/>
          <p:nvPr/>
        </p:nvSpPr>
        <p:spPr>
          <a:xfrm>
            <a:off x="3366897" y="3829482"/>
            <a:ext cx="1347204" cy="190963"/>
          </a:xfrm>
          <a:prstGeom prst="rightArrow">
            <a:avLst/>
          </a:prstGeom>
          <a:solidFill>
            <a:srgbClr val="FF717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21" name="四角形: 角を丸くする 20">
            <a:extLst>
              <a:ext uri="{FF2B5EF4-FFF2-40B4-BE49-F238E27FC236}">
                <a16:creationId xmlns:a16="http://schemas.microsoft.com/office/drawing/2014/main" id="{259A83F3-20F7-09DA-B20B-1B40C8325133}"/>
              </a:ext>
            </a:extLst>
          </p:cNvPr>
          <p:cNvSpPr/>
          <p:nvPr/>
        </p:nvSpPr>
        <p:spPr>
          <a:xfrm>
            <a:off x="1133429" y="3584607"/>
            <a:ext cx="1178498" cy="509965"/>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24" name="図 23">
            <a:extLst>
              <a:ext uri="{FF2B5EF4-FFF2-40B4-BE49-F238E27FC236}">
                <a16:creationId xmlns:a16="http://schemas.microsoft.com/office/drawing/2014/main" id="{E15256E8-A72E-F696-171A-47AE86828FC2}"/>
              </a:ext>
            </a:extLst>
          </p:cNvPr>
          <p:cNvPicPr>
            <a:picLocks noChangeAspect="1"/>
          </p:cNvPicPr>
          <p:nvPr/>
        </p:nvPicPr>
        <p:blipFill>
          <a:blip r:embed="rId6"/>
          <a:stretch>
            <a:fillRect/>
          </a:stretch>
        </p:blipFill>
        <p:spPr>
          <a:xfrm>
            <a:off x="136952" y="4577086"/>
            <a:ext cx="2497677" cy="1703773"/>
          </a:xfrm>
          <a:prstGeom prst="rect">
            <a:avLst/>
          </a:prstGeom>
          <a:ln w="19050">
            <a:solidFill>
              <a:srgbClr val="0070C0"/>
            </a:solidFill>
          </a:ln>
        </p:spPr>
      </p:pic>
      <p:sp>
        <p:nvSpPr>
          <p:cNvPr id="22" name="右矢印 13">
            <a:extLst>
              <a:ext uri="{FF2B5EF4-FFF2-40B4-BE49-F238E27FC236}">
                <a16:creationId xmlns:a16="http://schemas.microsoft.com/office/drawing/2014/main" id="{AFBCA4F6-C4DE-039E-6C80-106BB75A94EB}"/>
              </a:ext>
            </a:extLst>
          </p:cNvPr>
          <p:cNvSpPr/>
          <p:nvPr/>
        </p:nvSpPr>
        <p:spPr>
          <a:xfrm rot="5400000">
            <a:off x="1214819" y="4585244"/>
            <a:ext cx="1347204" cy="190963"/>
          </a:xfrm>
          <a:prstGeom prst="rightArrow">
            <a:avLst/>
          </a:prstGeom>
          <a:solidFill>
            <a:schemeClr val="accent1">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pic>
        <p:nvPicPr>
          <p:cNvPr id="27" name="図 26">
            <a:extLst>
              <a:ext uri="{FF2B5EF4-FFF2-40B4-BE49-F238E27FC236}">
                <a16:creationId xmlns:a16="http://schemas.microsoft.com/office/drawing/2014/main" id="{D1DAA11E-9F3C-BEDF-2B5E-49FC1E4190FA}"/>
              </a:ext>
            </a:extLst>
          </p:cNvPr>
          <p:cNvPicPr>
            <a:picLocks noChangeAspect="1"/>
          </p:cNvPicPr>
          <p:nvPr/>
        </p:nvPicPr>
        <p:blipFill>
          <a:blip r:embed="rId7"/>
          <a:stretch>
            <a:fillRect/>
          </a:stretch>
        </p:blipFill>
        <p:spPr>
          <a:xfrm>
            <a:off x="5693874" y="4765895"/>
            <a:ext cx="3286584" cy="1590897"/>
          </a:xfrm>
          <a:prstGeom prst="rect">
            <a:avLst/>
          </a:prstGeom>
          <a:ln w="19050">
            <a:solidFill>
              <a:srgbClr val="0070C0"/>
            </a:solidFill>
          </a:ln>
        </p:spPr>
      </p:pic>
      <p:sp>
        <p:nvSpPr>
          <p:cNvPr id="28" name="Rectangle 7">
            <a:extLst>
              <a:ext uri="{FF2B5EF4-FFF2-40B4-BE49-F238E27FC236}">
                <a16:creationId xmlns:a16="http://schemas.microsoft.com/office/drawing/2014/main" id="{E0AC8916-DBBE-91A9-EB60-F338CEFB0F91}"/>
              </a:ext>
            </a:extLst>
          </p:cNvPr>
          <p:cNvSpPr>
            <a:spLocks noChangeArrowheads="1"/>
          </p:cNvSpPr>
          <p:nvPr/>
        </p:nvSpPr>
        <p:spPr bwMode="auto">
          <a:xfrm>
            <a:off x="2707709" y="5054527"/>
            <a:ext cx="2913085" cy="584775"/>
          </a:xfrm>
          <a:prstGeom prst="rect">
            <a:avLst/>
          </a:prstGeom>
          <a:noFill/>
          <a:ln w="9525" cap="flat" cmpd="sng">
            <a:solidFill>
              <a:srgbClr val="0070C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cs typeface="Arial" panose="020B0604020202020204" pitchFamily="34" charset="0"/>
              </a:rPr>
              <a:t>「すべての機能を利用する」場合は</a:t>
            </a:r>
            <a:r>
              <a:rPr kumimoji="1" lang="en-US" altLang="ja-JP" sz="16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cs typeface="Arial" panose="020B0604020202020204" pitchFamily="34" charset="0"/>
              </a:rPr>
              <a:t>2</a:t>
            </a:r>
            <a:r>
              <a:rPr kumimoji="1" lang="ja-JP" altLang="en-US" sz="16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cs typeface="Arial" panose="020B0604020202020204" pitchFamily="34" charset="0"/>
              </a:rPr>
              <a:t>要素認証が必要です</a:t>
            </a:r>
            <a:endParaRPr kumimoji="1" lang="ja-JP" altLang="en-US" sz="1600" b="0" i="0" u="none" strike="noStrike" cap="none" normalizeH="0" baseline="0" dirty="0">
              <a:ln>
                <a:noFill/>
              </a:ln>
              <a:solidFill>
                <a:schemeClr val="tx1"/>
              </a:solidFill>
              <a:effectLst/>
              <a:latin typeface="游ゴシック Medium" panose="020B0500000000000000" pitchFamily="50" charset="-128"/>
              <a:ea typeface="游ゴシック Medium" panose="020B0500000000000000" pitchFamily="50" charset="-128"/>
            </a:endParaRPr>
          </a:p>
        </p:txBody>
      </p:sp>
      <p:sp>
        <p:nvSpPr>
          <p:cNvPr id="25" name="右矢印 13">
            <a:extLst>
              <a:ext uri="{FF2B5EF4-FFF2-40B4-BE49-F238E27FC236}">
                <a16:creationId xmlns:a16="http://schemas.microsoft.com/office/drawing/2014/main" id="{A5577CF2-0BEB-9D62-70BF-2691367B8A59}"/>
              </a:ext>
            </a:extLst>
          </p:cNvPr>
          <p:cNvSpPr/>
          <p:nvPr/>
        </p:nvSpPr>
        <p:spPr>
          <a:xfrm>
            <a:off x="2412144" y="5756372"/>
            <a:ext cx="3456000" cy="190963"/>
          </a:xfrm>
          <a:prstGeom prst="rightArrow">
            <a:avLst/>
          </a:prstGeom>
          <a:solidFill>
            <a:schemeClr val="accent1">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Tree>
    <p:extLst>
      <p:ext uri="{BB962C8B-B14F-4D97-AF65-F5344CB8AC3E}">
        <p14:creationId xmlns:p14="http://schemas.microsoft.com/office/powerpoint/2010/main" val="2492422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4"/>
          </p:nvPr>
        </p:nvSpPr>
        <p:spPr>
          <a:prstGeom prst="rect">
            <a:avLst/>
          </a:prstGeom>
        </p:spPr>
        <p:txBody>
          <a:bodyPr/>
          <a:lstStyle/>
          <a:p>
            <a:pPr>
              <a:defRPr/>
            </a:pPr>
            <a:fld id="{EC543F9D-35F5-4A0B-BB89-F3C2A9020B28}" type="slidenum">
              <a:rPr lang="en-US" altLang="ja-JP"/>
              <a:pPr>
                <a:defRPr/>
              </a:pPr>
              <a:t>6</a:t>
            </a:fld>
            <a:endParaRPr lang="en-US" altLang="ja-JP" dirty="0"/>
          </a:p>
        </p:txBody>
      </p:sp>
      <p:sp>
        <p:nvSpPr>
          <p:cNvPr id="4" name="タイトル 5">
            <a:extLst>
              <a:ext uri="{FF2B5EF4-FFF2-40B4-BE49-F238E27FC236}">
                <a16:creationId xmlns:a16="http://schemas.microsoft.com/office/drawing/2014/main" id="{DA29F659-F225-914B-285F-298C32B4323C}"/>
              </a:ext>
            </a:extLst>
          </p:cNvPr>
          <p:cNvSpPr txBox="1">
            <a:spLocks noGrp="1"/>
          </p:cNvSpPr>
          <p:nvPr>
            <p:ph type="title" idx="4294967295"/>
          </p:nvPr>
        </p:nvSpPr>
        <p:spPr>
          <a:xfrm>
            <a:off x="251520" y="120528"/>
            <a:ext cx="8220075" cy="5254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ctr" defTabSz="914400" rtl="0" eaLnBrk="1" latinLnBrk="0" hangingPunct="1">
              <a:spcBef>
                <a:spcPct val="0"/>
              </a:spcBef>
              <a:buNone/>
              <a:defRPr kumimoji="1" sz="4400" kern="1200">
                <a:solidFill>
                  <a:schemeClr val="tx1"/>
                </a:solidFill>
                <a:latin typeface="游ゴシック Medium" panose="020B0500000000000000" pitchFamily="50" charset="-128"/>
                <a:ea typeface="游ゴシック Medium" panose="020B0500000000000000" pitchFamily="50" charset="-128"/>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000" b="1" dirty="0">
                <a:latin typeface="游ゴシック Medium" panose="020B0500000000000000" pitchFamily="50" charset="-128"/>
                <a:ea typeface="游ゴシック Medium" panose="020B0500000000000000" pitchFamily="50" charset="-128"/>
              </a:rPr>
              <a:t>セキュリティ（</a:t>
            </a:r>
            <a:r>
              <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勤怠管理メニュー構成 ）</a:t>
            </a:r>
          </a:p>
        </p:txBody>
      </p:sp>
      <p:pic>
        <p:nvPicPr>
          <p:cNvPr id="7" name="図 6">
            <a:extLst>
              <a:ext uri="{FF2B5EF4-FFF2-40B4-BE49-F238E27FC236}">
                <a16:creationId xmlns:a16="http://schemas.microsoft.com/office/drawing/2014/main" id="{4C2D2CCD-0917-95AA-56CD-887811A44470}"/>
              </a:ext>
            </a:extLst>
          </p:cNvPr>
          <p:cNvPicPr>
            <a:picLocks noChangeAspect="1"/>
          </p:cNvPicPr>
          <p:nvPr/>
        </p:nvPicPr>
        <p:blipFill>
          <a:blip r:embed="rId3"/>
          <a:stretch>
            <a:fillRect/>
          </a:stretch>
        </p:blipFill>
        <p:spPr>
          <a:xfrm>
            <a:off x="1737133" y="645990"/>
            <a:ext cx="5859204" cy="5752024"/>
          </a:xfrm>
          <a:prstGeom prst="rect">
            <a:avLst/>
          </a:prstGeom>
        </p:spPr>
      </p:pic>
    </p:spTree>
    <p:extLst>
      <p:ext uri="{BB962C8B-B14F-4D97-AF65-F5344CB8AC3E}">
        <p14:creationId xmlns:p14="http://schemas.microsoft.com/office/powerpoint/2010/main" val="4068547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コンテンツ プレースホルダー 15">
            <a:extLst>
              <a:ext uri="{FF2B5EF4-FFF2-40B4-BE49-F238E27FC236}">
                <a16:creationId xmlns:a16="http://schemas.microsoft.com/office/drawing/2014/main" id="{68010E73-DAA8-211F-5015-6ADE7D80F532}"/>
              </a:ext>
            </a:extLst>
          </p:cNvPr>
          <p:cNvSpPr>
            <a:spLocks noGrp="1"/>
          </p:cNvSpPr>
          <p:nvPr>
            <p:ph idx="1"/>
          </p:nvPr>
        </p:nvSpPr>
        <p:spPr/>
        <p:txBody>
          <a:bodyPr/>
          <a:lstStyle/>
          <a:p>
            <a:endParaRPr lang="ja-JP" altLang="en-US"/>
          </a:p>
        </p:txBody>
      </p:sp>
      <p:sp>
        <p:nvSpPr>
          <p:cNvPr id="13" name="スライド番号プレースホルダー 7"/>
          <p:cNvSpPr>
            <a:spLocks noGrp="1"/>
          </p:cNvSpPr>
          <p:nvPr>
            <p:ph type="sldNum" sz="quarter" idx="4"/>
          </p:nvPr>
        </p:nvSpPr>
        <p:spPr>
          <a:prstGeom prst="rect">
            <a:avLst/>
          </a:prstGeom>
        </p:spPr>
        <p:txBody>
          <a:bodyPr/>
          <a:lstStyle/>
          <a:p>
            <a:pPr>
              <a:defRPr/>
            </a:pPr>
            <a:fld id="{EC543F9D-35F5-4A0B-BB89-F3C2A9020B28}" type="slidenum">
              <a:rPr lang="en-US" altLang="ja-JP"/>
              <a:pPr>
                <a:defRPr/>
              </a:pPr>
              <a:t>7</a:t>
            </a:fld>
            <a:endParaRPr lang="en-US" altLang="ja-JP" dirty="0"/>
          </a:p>
        </p:txBody>
      </p:sp>
      <p:sp>
        <p:nvSpPr>
          <p:cNvPr id="6" name="タイトル 5"/>
          <p:cNvSpPr>
            <a:spLocks noGrp="1"/>
          </p:cNvSpPr>
          <p:nvPr>
            <p:ph type="title" idx="4294967295"/>
          </p:nvPr>
        </p:nvSpPr>
        <p:spPr>
          <a:xfrm>
            <a:off x="251520" y="120528"/>
            <a:ext cx="8220075" cy="395923"/>
          </a:xfrm>
          <a:prstGeom prst="rect">
            <a:avLst/>
          </a:prstGeom>
        </p:spPr>
        <p:txBody>
          <a:bodyPr>
            <a:normAutofit fontScale="90000"/>
          </a:bodyPr>
          <a:lstStyle/>
          <a:p>
            <a:pPr algn="l"/>
            <a:r>
              <a:rPr lang="ja-JP" altLang="en-US" sz="2000" b="1" dirty="0"/>
              <a:t>◆</a:t>
            </a:r>
            <a:r>
              <a:rPr kumimoji="1" lang="ja-JP" altLang="en-US" sz="2000" b="1" dirty="0"/>
              <a:t>入社設定（</a:t>
            </a:r>
            <a:r>
              <a:rPr lang="ja-JP" altLang="en-US" sz="2000" b="1" dirty="0"/>
              <a:t>勤怠システム利用開始の流れ等</a:t>
            </a:r>
            <a:r>
              <a:rPr kumimoji="1" lang="ja-JP" altLang="en-US" sz="2000" b="1" dirty="0"/>
              <a:t>）</a:t>
            </a:r>
          </a:p>
        </p:txBody>
      </p:sp>
      <p:graphicFrame>
        <p:nvGraphicFramePr>
          <p:cNvPr id="26" name="表 25"/>
          <p:cNvGraphicFramePr>
            <a:graphicFrameLocks noGrp="1"/>
          </p:cNvGraphicFramePr>
          <p:nvPr>
            <p:extLst>
              <p:ext uri="{D42A27DB-BD31-4B8C-83A1-F6EECF244321}">
                <p14:modId xmlns:p14="http://schemas.microsoft.com/office/powerpoint/2010/main" val="541194930"/>
              </p:ext>
            </p:extLst>
          </p:nvPr>
        </p:nvGraphicFramePr>
        <p:xfrm>
          <a:off x="467544" y="620689"/>
          <a:ext cx="8352928" cy="5688036"/>
        </p:xfrm>
        <a:graphic>
          <a:graphicData uri="http://schemas.openxmlformats.org/drawingml/2006/table">
            <a:tbl>
              <a:tblPr firstRow="1" bandRow="1">
                <a:tableStyleId>{5940675A-B579-460E-94D1-54222C63F5DA}</a:tableStyleId>
              </a:tblPr>
              <a:tblGrid>
                <a:gridCol w="3168352">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tblGrid>
              <a:tr h="353451">
                <a:tc gridSpan="2">
                  <a:txBody>
                    <a:bodyPr/>
                    <a:lstStyle/>
                    <a:p>
                      <a:pPr algn="ctr"/>
                      <a:r>
                        <a:rPr kumimoji="1" lang="ja-JP" altLang="en-US" sz="1600" dirty="0">
                          <a:latin typeface="游ゴシック Medium" panose="020B0500000000000000" pitchFamily="50" charset="-128"/>
                          <a:ea typeface="游ゴシック Medium" panose="020B0500000000000000" pitchFamily="50" charset="-128"/>
                        </a:rPr>
                        <a:t>貴　社</a:t>
                      </a:r>
                    </a:p>
                  </a:txBody>
                  <a:tcPr anchor="ctr">
                    <a:lnR w="9525" cap="flat" cmpd="sng" algn="ctr">
                      <a:solidFill>
                        <a:schemeClr val="tx1"/>
                      </a:solidFill>
                      <a:prstDash val="solid"/>
                      <a:round/>
                      <a:headEnd type="none" w="med" len="med"/>
                      <a:tailEnd type="none" w="med" len="med"/>
                    </a:lnR>
                    <a:lnB w="3175" cap="flat" cmpd="sng" algn="ctr">
                      <a:solidFill>
                        <a:schemeClr val="tx1"/>
                      </a:solidFill>
                      <a:prstDash val="sysDash"/>
                      <a:round/>
                      <a:headEnd type="none" w="med" len="med"/>
                      <a:tailEnd type="none" w="med" len="med"/>
                    </a:lnB>
                  </a:tcPr>
                </a:tc>
                <a:tc hMerge="1">
                  <a:txBody>
                    <a:bodyPr/>
                    <a:lstStyle/>
                    <a:p>
                      <a:pPr algn="ctr"/>
                      <a:endParaRPr kumimoji="1" lang="ja-JP" altLang="en-US" sz="1600" dirty="0"/>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B w="3175" cap="flat" cmpd="sng" algn="ctr">
                      <a:solidFill>
                        <a:schemeClr val="tx1"/>
                      </a:solidFill>
                      <a:prstDash val="sysDash"/>
                      <a:round/>
                      <a:headEnd type="none" w="med" len="med"/>
                      <a:tailEnd type="none" w="med" len="med"/>
                    </a:lnB>
                  </a:tcPr>
                </a:tc>
                <a:tc rowSpan="2">
                  <a:txBody>
                    <a:bodyPr/>
                    <a:lstStyle/>
                    <a:p>
                      <a:pPr algn="ctr"/>
                      <a:r>
                        <a:rPr kumimoji="1" lang="ja-JP" altLang="en-US" sz="1600" dirty="0">
                          <a:latin typeface="游ゴシック Medium" panose="020B0500000000000000" pitchFamily="50" charset="-128"/>
                          <a:ea typeface="游ゴシック Medium" panose="020B0500000000000000" pitchFamily="50" charset="-128"/>
                        </a:rPr>
                        <a:t>出口事務所</a:t>
                      </a:r>
                    </a:p>
                  </a:txBody>
                  <a:tcPr anchor="ctr">
                    <a:lnL w="952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53451">
                <a:tc>
                  <a:txBody>
                    <a:bodyPr/>
                    <a:lstStyle/>
                    <a:p>
                      <a:pPr algn="ctr"/>
                      <a:r>
                        <a:rPr kumimoji="1" lang="ja-JP" altLang="en-US" sz="1600" dirty="0">
                          <a:latin typeface="游ゴシック Medium" panose="020B0500000000000000" pitchFamily="50" charset="-128"/>
                          <a:ea typeface="游ゴシック Medium" panose="020B0500000000000000" pitchFamily="50" charset="-128"/>
                        </a:rPr>
                        <a:t>ネット</a:t>
                      </a:r>
                      <a:r>
                        <a:rPr kumimoji="1" lang="en-US" altLang="ja-JP" sz="1600" dirty="0">
                          <a:latin typeface="游ゴシック Medium" panose="020B0500000000000000" pitchFamily="50" charset="-128"/>
                          <a:ea typeface="游ゴシック Medium" panose="020B0500000000000000" pitchFamily="50" charset="-128"/>
                        </a:rPr>
                        <a:t>de</a:t>
                      </a:r>
                      <a:r>
                        <a:rPr kumimoji="1" lang="ja-JP" altLang="en-US" sz="1600" dirty="0">
                          <a:latin typeface="游ゴシック Medium" panose="020B0500000000000000" pitchFamily="50" charset="-128"/>
                          <a:ea typeface="游ゴシック Medium" panose="020B0500000000000000" pitchFamily="50" charset="-128"/>
                        </a:rPr>
                        <a:t>台帳</a:t>
                      </a:r>
                    </a:p>
                  </a:txBody>
                  <a:tcPr anchor="ctr">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tcPr>
                </a:tc>
                <a:tc>
                  <a:txBody>
                    <a:bodyPr/>
                    <a:lstStyle/>
                    <a:p>
                      <a:pPr algn="ctr"/>
                      <a:r>
                        <a:rPr kumimoji="1" lang="ja-JP" altLang="en-US" sz="1600" dirty="0">
                          <a:latin typeface="游ゴシック Medium" panose="020B0500000000000000" pitchFamily="50" charset="-128"/>
                          <a:ea typeface="游ゴシック Medium" panose="020B0500000000000000" pitchFamily="50" charset="-128"/>
                        </a:rPr>
                        <a:t>ネット</a:t>
                      </a:r>
                      <a:r>
                        <a:rPr kumimoji="1" lang="en-US" altLang="ja-JP" sz="1600" dirty="0">
                          <a:latin typeface="游ゴシック Medium" panose="020B0500000000000000" pitchFamily="50" charset="-128"/>
                          <a:ea typeface="游ゴシック Medium" panose="020B0500000000000000" pitchFamily="50" charset="-128"/>
                        </a:rPr>
                        <a:t>de</a:t>
                      </a:r>
                      <a:r>
                        <a:rPr kumimoji="1" lang="ja-JP" altLang="en-US" sz="1600" dirty="0">
                          <a:latin typeface="游ゴシック Medium" panose="020B0500000000000000" pitchFamily="50" charset="-128"/>
                          <a:ea typeface="游ゴシック Medium" panose="020B0500000000000000" pitchFamily="50" charset="-128"/>
                        </a:rPr>
                        <a:t>就業</a:t>
                      </a:r>
                    </a:p>
                  </a:txBody>
                  <a:tcPr anchor="ctr">
                    <a:lnL w="3175" cap="flat" cmpd="sng" algn="ctr">
                      <a:solidFill>
                        <a:schemeClr val="tx1"/>
                      </a:solidFill>
                      <a:prstDash val="sysDash"/>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ysDash"/>
                      <a:round/>
                      <a:headEnd type="none" w="med" len="med"/>
                      <a:tailEnd type="none" w="med" len="med"/>
                    </a:lnT>
                  </a:tcPr>
                </a:tc>
                <a:tc vMerge="1">
                  <a:txBody>
                    <a:bodyPr/>
                    <a:lstStyle/>
                    <a:p>
                      <a:endParaRPr kumimoji="1" lang="ja-JP" altLang="en-US"/>
                    </a:p>
                  </a:txBody>
                  <a:tcPr/>
                </a:tc>
                <a:extLst>
                  <a:ext uri="{0D108BD9-81ED-4DB2-BD59-A6C34878D82A}">
                    <a16:rowId xmlns:a16="http://schemas.microsoft.com/office/drawing/2014/main" val="10001"/>
                  </a:ext>
                </a:extLst>
              </a:tr>
              <a:tr h="4981134">
                <a:tc>
                  <a:txBody>
                    <a:bodyPr/>
                    <a:lstStyle/>
                    <a:p>
                      <a:endParaRPr kumimoji="1" lang="ja-JP" altLang="en-US" dirty="0">
                        <a:latin typeface="游ゴシック Medium" panose="020B0500000000000000" pitchFamily="50" charset="-128"/>
                      </a:endParaRPr>
                    </a:p>
                  </a:txBody>
                  <a:tcPr>
                    <a:lnR w="3175" cap="flat" cmpd="sng" algn="ctr">
                      <a:solidFill>
                        <a:schemeClr val="tx1"/>
                      </a:solidFill>
                      <a:prstDash val="sysDash"/>
                      <a:round/>
                      <a:headEnd type="none" w="med" len="med"/>
                      <a:tailEnd type="none" w="med" len="med"/>
                    </a:lnR>
                  </a:tcPr>
                </a:tc>
                <a:tc>
                  <a:txBody>
                    <a:bodyPr/>
                    <a:lstStyle/>
                    <a:p>
                      <a:endParaRPr kumimoji="1" lang="ja-JP" altLang="en-US" dirty="0">
                        <a:latin typeface="游ゴシック Medium" panose="020B0500000000000000" pitchFamily="50" charset="-128"/>
                      </a:endParaRPr>
                    </a:p>
                  </a:txBody>
                  <a:tcPr>
                    <a:lnL w="3175" cap="flat" cmpd="sng" algn="ctr">
                      <a:solidFill>
                        <a:schemeClr val="tx1"/>
                      </a:solidFill>
                      <a:prstDash val="sysDash"/>
                      <a:round/>
                      <a:headEnd type="none" w="med" len="med"/>
                      <a:tailEnd type="none" w="med" len="med"/>
                    </a:lnL>
                    <a:lnR w="9525" cap="flat" cmpd="sng" algn="ctr">
                      <a:solidFill>
                        <a:schemeClr val="tx1"/>
                      </a:solidFill>
                      <a:prstDash val="solid"/>
                      <a:round/>
                      <a:headEnd type="none" w="med" len="med"/>
                      <a:tailEnd type="none" w="med" len="med"/>
                    </a:lnR>
                  </a:tcPr>
                </a:tc>
                <a:tc>
                  <a:txBody>
                    <a:bodyPr/>
                    <a:lstStyle/>
                    <a:p>
                      <a:endParaRPr kumimoji="1" lang="ja-JP" altLang="en-US" dirty="0">
                        <a:latin typeface="游ゴシック Medium" panose="020B0500000000000000" pitchFamily="50" charset="-128"/>
                      </a:endParaRPr>
                    </a:p>
                  </a:txBody>
                  <a:tcPr>
                    <a:lnL w="952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bl>
          </a:graphicData>
        </a:graphic>
      </p:graphicFrame>
      <p:sp>
        <p:nvSpPr>
          <p:cNvPr id="5" name="テキスト ボックス 4"/>
          <p:cNvSpPr txBox="1"/>
          <p:nvPr/>
        </p:nvSpPr>
        <p:spPr>
          <a:xfrm>
            <a:off x="755575" y="1700808"/>
            <a:ext cx="2304249" cy="1077218"/>
          </a:xfrm>
          <a:prstGeom prst="rect">
            <a:avLst/>
          </a:prstGeom>
          <a:solidFill>
            <a:schemeClr val="accent5">
              <a:lumMod val="20000"/>
              <a:lumOff val="80000"/>
            </a:schemeClr>
          </a:solidFill>
          <a:ln w="6350">
            <a:solidFill>
              <a:schemeClr val="tx1"/>
            </a:solidFill>
          </a:ln>
        </p:spPr>
        <p:txBody>
          <a:bodyPr wrap="square" rtlCol="0">
            <a:spAutoFit/>
          </a:bodyPr>
          <a:lstStyle/>
          <a:p>
            <a:pPr algn="ctr">
              <a:spcBef>
                <a:spcPts val="600"/>
              </a:spcBef>
            </a:pPr>
            <a:r>
              <a:rPr kumimoji="1" lang="en-US" altLang="ja-JP" sz="1600" dirty="0">
                <a:latin typeface="游ゴシック Medium" panose="020B0500000000000000" pitchFamily="50" charset="-128"/>
                <a:ea typeface="游ゴシック Medium" panose="020B0500000000000000" pitchFamily="50" charset="-128"/>
              </a:rPr>
              <a:t>【</a:t>
            </a:r>
            <a:r>
              <a:rPr kumimoji="1" lang="ja-JP" altLang="en-US" sz="1600" dirty="0">
                <a:latin typeface="游ゴシック Medium" panose="020B0500000000000000" pitchFamily="50" charset="-128"/>
                <a:ea typeface="游ゴシック Medium" panose="020B0500000000000000" pitchFamily="50" charset="-128"/>
              </a:rPr>
              <a:t>社員連絡</a:t>
            </a:r>
            <a:r>
              <a:rPr kumimoji="1" lang="en-US" altLang="ja-JP" sz="1600" dirty="0">
                <a:latin typeface="游ゴシック Medium" panose="020B0500000000000000" pitchFamily="50" charset="-128"/>
                <a:ea typeface="游ゴシック Medium" panose="020B0500000000000000" pitchFamily="50" charset="-128"/>
              </a:rPr>
              <a:t>】</a:t>
            </a:r>
          </a:p>
          <a:p>
            <a:r>
              <a:rPr lang="ja-JP" altLang="en-US" sz="1600" dirty="0">
                <a:latin typeface="游ゴシック Medium" panose="020B0500000000000000" pitchFamily="50" charset="-128"/>
                <a:ea typeface="游ゴシック Medium" panose="020B0500000000000000" pitchFamily="50" charset="-128"/>
              </a:rPr>
              <a:t>入社連絡票にて連絡（従業員氏名、入社年月日等）を登録</a:t>
            </a:r>
            <a:endParaRPr lang="en-US" altLang="ja-JP" sz="1600" dirty="0">
              <a:latin typeface="游ゴシック Medium" panose="020B0500000000000000" pitchFamily="50" charset="-128"/>
              <a:ea typeface="游ゴシック Medium" panose="020B0500000000000000" pitchFamily="50" charset="-128"/>
            </a:endParaRPr>
          </a:p>
        </p:txBody>
      </p:sp>
      <p:sp>
        <p:nvSpPr>
          <p:cNvPr id="19" name="テキスト ボックス 18"/>
          <p:cNvSpPr txBox="1"/>
          <p:nvPr/>
        </p:nvSpPr>
        <p:spPr>
          <a:xfrm>
            <a:off x="4215456" y="2556193"/>
            <a:ext cx="1656184" cy="584775"/>
          </a:xfrm>
          <a:prstGeom prst="rect">
            <a:avLst/>
          </a:prstGeom>
          <a:noFill/>
          <a:ln w="6350">
            <a:solidFill>
              <a:schemeClr val="tx1"/>
            </a:solidFill>
          </a:ln>
        </p:spPr>
        <p:txBody>
          <a:bodyPr wrap="square" rtlCol="0">
            <a:spAutoFit/>
          </a:bodyPr>
          <a:lstStyle/>
          <a:p>
            <a:r>
              <a:rPr kumimoji="1" lang="ja-JP" altLang="en-US" sz="1600" dirty="0">
                <a:latin typeface="游ゴシック Medium" panose="020B0500000000000000" pitchFamily="50" charset="-128"/>
                <a:ea typeface="游ゴシック Medium" panose="020B0500000000000000" pitchFamily="50" charset="-128"/>
              </a:rPr>
              <a:t>勤怠システムに従業員を登録</a:t>
            </a:r>
            <a:endParaRPr kumimoji="1" lang="en-US" altLang="ja-JP" sz="1600" dirty="0">
              <a:latin typeface="游ゴシック Medium" panose="020B0500000000000000" pitchFamily="50" charset="-128"/>
              <a:ea typeface="游ゴシック Medium" panose="020B0500000000000000" pitchFamily="50" charset="-128"/>
            </a:endParaRPr>
          </a:p>
        </p:txBody>
      </p:sp>
      <p:cxnSp>
        <p:nvCxnSpPr>
          <p:cNvPr id="28" name="直線矢印コネクタ 27"/>
          <p:cNvCxnSpPr>
            <a:cxnSpLocks/>
          </p:cNvCxnSpPr>
          <p:nvPr/>
        </p:nvCxnSpPr>
        <p:spPr>
          <a:xfrm>
            <a:off x="3059824" y="1844824"/>
            <a:ext cx="33843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cxnSpLocks/>
          </p:cNvCxnSpPr>
          <p:nvPr/>
        </p:nvCxnSpPr>
        <p:spPr>
          <a:xfrm>
            <a:off x="5004048" y="3140968"/>
            <a:ext cx="0" cy="4558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3855416" y="3603709"/>
            <a:ext cx="2376264" cy="1569660"/>
          </a:xfrm>
          <a:prstGeom prst="rect">
            <a:avLst/>
          </a:prstGeom>
          <a:solidFill>
            <a:schemeClr val="accent5">
              <a:lumMod val="20000"/>
              <a:lumOff val="80000"/>
            </a:schemeClr>
          </a:solidFill>
          <a:ln w="6350">
            <a:solidFill>
              <a:schemeClr val="tx1"/>
            </a:solidFill>
          </a:ln>
        </p:spPr>
        <p:txBody>
          <a:bodyPr wrap="square" rtlCol="0">
            <a:spAutoFit/>
          </a:bodyPr>
          <a:lstStyle/>
          <a:p>
            <a:pPr algn="ctr"/>
            <a:r>
              <a:rPr lang="en-US" altLang="ja-JP" sz="1600" dirty="0">
                <a:latin typeface="游ゴシック Medium" panose="020B0500000000000000" pitchFamily="50" charset="-128"/>
                <a:ea typeface="游ゴシック Medium" panose="020B0500000000000000" pitchFamily="50" charset="-128"/>
              </a:rPr>
              <a:t>【</a:t>
            </a:r>
            <a:r>
              <a:rPr lang="ja-JP" altLang="en-US" sz="1600" dirty="0">
                <a:latin typeface="游ゴシック Medium" panose="020B0500000000000000" pitchFamily="50" charset="-128"/>
                <a:ea typeface="游ゴシック Medium" panose="020B0500000000000000" pitchFamily="50" charset="-128"/>
              </a:rPr>
              <a:t>初期設定</a:t>
            </a:r>
            <a:r>
              <a:rPr lang="en-US" altLang="ja-JP" sz="1600" dirty="0">
                <a:latin typeface="游ゴシック Medium" panose="020B0500000000000000" pitchFamily="50" charset="-128"/>
                <a:ea typeface="游ゴシック Medium" panose="020B0500000000000000" pitchFamily="50" charset="-128"/>
              </a:rPr>
              <a:t>】</a:t>
            </a:r>
          </a:p>
          <a:p>
            <a:r>
              <a:rPr lang="ja-JP" altLang="en-US" sz="1600" dirty="0">
                <a:latin typeface="游ゴシック Medium" panose="020B0500000000000000" pitchFamily="50" charset="-128"/>
                <a:ea typeface="游ゴシック Medium" panose="020B0500000000000000" pitchFamily="50" charset="-128"/>
              </a:rPr>
              <a:t>①</a:t>
            </a:r>
            <a:r>
              <a:rPr lang="en-US" altLang="ja-JP" sz="1600" dirty="0">
                <a:latin typeface="游ゴシック Medium" panose="020B0500000000000000" pitchFamily="50" charset="-128"/>
                <a:ea typeface="游ゴシック Medium" panose="020B0500000000000000" pitchFamily="50" charset="-128"/>
              </a:rPr>
              <a:t>ID</a:t>
            </a:r>
            <a:r>
              <a:rPr lang="ja-JP" altLang="en-US" sz="1600" dirty="0">
                <a:latin typeface="游ゴシック Medium" panose="020B0500000000000000" pitchFamily="50" charset="-128"/>
                <a:ea typeface="游ゴシック Medium" panose="020B0500000000000000" pitchFamily="50" charset="-128"/>
              </a:rPr>
              <a:t>発行</a:t>
            </a:r>
            <a:endParaRPr lang="en-US" altLang="ja-JP" sz="1600" dirty="0">
              <a:latin typeface="游ゴシック Medium" panose="020B0500000000000000" pitchFamily="50" charset="-128"/>
              <a:ea typeface="游ゴシック Medium" panose="020B0500000000000000" pitchFamily="50" charset="-128"/>
            </a:endParaRPr>
          </a:p>
          <a:p>
            <a:r>
              <a:rPr lang="ja-JP" altLang="en-US" sz="1600" dirty="0">
                <a:latin typeface="游ゴシック Medium" panose="020B0500000000000000" pitchFamily="50" charset="-128"/>
                <a:ea typeface="游ゴシック Medium" panose="020B0500000000000000" pitchFamily="50" charset="-128"/>
              </a:rPr>
              <a:t>②ライセンス設定</a:t>
            </a:r>
            <a:endParaRPr lang="en-US" altLang="ja-JP" sz="1600" dirty="0">
              <a:latin typeface="游ゴシック Medium" panose="020B0500000000000000" pitchFamily="50" charset="-128"/>
              <a:ea typeface="游ゴシック Medium" panose="020B0500000000000000" pitchFamily="50" charset="-128"/>
            </a:endParaRPr>
          </a:p>
          <a:p>
            <a:r>
              <a:rPr lang="ja-JP" altLang="en-US" sz="1600" dirty="0">
                <a:latin typeface="游ゴシック Medium" panose="020B0500000000000000" pitchFamily="50" charset="-128"/>
                <a:ea typeface="游ゴシック Medium" panose="020B0500000000000000" pitchFamily="50" charset="-128"/>
              </a:rPr>
              <a:t>③従業員就業情報登録</a:t>
            </a:r>
            <a:endParaRPr lang="en-US" altLang="ja-JP" sz="1600" dirty="0">
              <a:latin typeface="游ゴシック Medium" panose="020B0500000000000000" pitchFamily="50" charset="-128"/>
              <a:ea typeface="游ゴシック Medium" panose="020B0500000000000000" pitchFamily="50" charset="-128"/>
            </a:endParaRPr>
          </a:p>
          <a:p>
            <a:r>
              <a:rPr lang="ja-JP" altLang="en-US" sz="1600" dirty="0">
                <a:latin typeface="游ゴシック Medium" panose="020B0500000000000000" pitchFamily="50" charset="-128"/>
                <a:ea typeface="游ゴシック Medium" panose="020B0500000000000000" pitchFamily="50" charset="-128"/>
              </a:rPr>
              <a:t>　　★部署設定</a:t>
            </a:r>
            <a:endParaRPr lang="en-US" altLang="ja-JP" sz="1600" dirty="0">
              <a:latin typeface="游ゴシック Medium" panose="020B0500000000000000" pitchFamily="50" charset="-128"/>
              <a:ea typeface="游ゴシック Medium" panose="020B0500000000000000" pitchFamily="50" charset="-128"/>
            </a:endParaRPr>
          </a:p>
          <a:p>
            <a:r>
              <a:rPr lang="ja-JP" altLang="en-US" sz="1600" dirty="0">
                <a:latin typeface="游ゴシック Medium" panose="020B0500000000000000" pitchFamily="50" charset="-128"/>
                <a:ea typeface="游ゴシック Medium" panose="020B0500000000000000" pitchFamily="50" charset="-128"/>
              </a:rPr>
              <a:t>　　★個人設定</a:t>
            </a:r>
          </a:p>
        </p:txBody>
      </p:sp>
      <p:cxnSp>
        <p:nvCxnSpPr>
          <p:cNvPr id="49" name="直線矢印コネクタ 48"/>
          <p:cNvCxnSpPr>
            <a:cxnSpLocks/>
          </p:cNvCxnSpPr>
          <p:nvPr/>
        </p:nvCxnSpPr>
        <p:spPr>
          <a:xfrm>
            <a:off x="5004048" y="5173369"/>
            <a:ext cx="0" cy="4656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4211960" y="5664483"/>
            <a:ext cx="1584176" cy="584775"/>
          </a:xfrm>
          <a:prstGeom prst="rect">
            <a:avLst/>
          </a:prstGeom>
          <a:noFill/>
          <a:ln w="12700" cmpd="dbl">
            <a:solidFill>
              <a:schemeClr val="tx1"/>
            </a:solidFill>
          </a:ln>
        </p:spPr>
        <p:txBody>
          <a:bodyPr wrap="square" rtlCol="0">
            <a:spAutoFit/>
          </a:bodyPr>
          <a:lstStyle/>
          <a:p>
            <a:pPr algn="ctr"/>
            <a:r>
              <a:rPr lang="ja-JP" altLang="en-US" sz="1600" dirty="0">
                <a:latin typeface="游ゴシック Medium" panose="020B0500000000000000" pitchFamily="50" charset="-128"/>
                <a:ea typeface="游ゴシック Medium" panose="020B0500000000000000" pitchFamily="50" charset="-128"/>
              </a:rPr>
              <a:t>勤怠システム利用開始</a:t>
            </a:r>
            <a:endParaRPr kumimoji="1" lang="ja-JP" altLang="en-US" sz="1600" dirty="0">
              <a:latin typeface="游ゴシック Medium" panose="020B0500000000000000" pitchFamily="50" charset="-128"/>
              <a:ea typeface="游ゴシック Medium" panose="020B0500000000000000" pitchFamily="50" charset="-128"/>
            </a:endParaRPr>
          </a:p>
        </p:txBody>
      </p:sp>
      <p:sp>
        <p:nvSpPr>
          <p:cNvPr id="59" name="テキスト ボックス 58"/>
          <p:cNvSpPr txBox="1"/>
          <p:nvPr/>
        </p:nvSpPr>
        <p:spPr>
          <a:xfrm>
            <a:off x="611560" y="1340768"/>
            <a:ext cx="1656184" cy="338554"/>
          </a:xfrm>
          <a:prstGeom prst="rect">
            <a:avLst/>
          </a:prstGeom>
          <a:noFill/>
        </p:spPr>
        <p:txBody>
          <a:bodyPr wrap="square" rtlCol="0">
            <a:spAutoFit/>
          </a:bodyPr>
          <a:lstStyle/>
          <a:p>
            <a:r>
              <a:rPr kumimoji="1" lang="ja-JP" altLang="en-US" sz="1600" dirty="0">
                <a:latin typeface="游ゴシック Medium" panose="020B0500000000000000" pitchFamily="50" charset="-128"/>
                <a:ea typeface="游ゴシック Medium" panose="020B0500000000000000" pitchFamily="50" charset="-128"/>
              </a:rPr>
              <a:t>≪入社数日前≫</a:t>
            </a:r>
          </a:p>
        </p:txBody>
      </p:sp>
      <p:sp>
        <p:nvSpPr>
          <p:cNvPr id="17" name="角丸四角形 55">
            <a:extLst>
              <a:ext uri="{FF2B5EF4-FFF2-40B4-BE49-F238E27FC236}">
                <a16:creationId xmlns:a16="http://schemas.microsoft.com/office/drawing/2014/main" id="{8EE7B585-796F-442E-A9B7-3A78FF2D3B30}"/>
              </a:ext>
            </a:extLst>
          </p:cNvPr>
          <p:cNvSpPr/>
          <p:nvPr/>
        </p:nvSpPr>
        <p:spPr>
          <a:xfrm>
            <a:off x="6444208" y="2989376"/>
            <a:ext cx="2189069" cy="3096344"/>
          </a:xfrm>
          <a:prstGeom prst="roundRect">
            <a:avLst>
              <a:gd name="adj" fmla="val 10620"/>
            </a:avLst>
          </a:prstGeom>
          <a:ln w="19050">
            <a:solidFill>
              <a:schemeClr val="tx2"/>
            </a:solidFill>
            <a:prstDash val="dash"/>
          </a:ln>
        </p:spPr>
        <p:style>
          <a:lnRef idx="2">
            <a:schemeClr val="dk1"/>
          </a:lnRef>
          <a:fillRef idx="1">
            <a:schemeClr val="lt1"/>
          </a:fillRef>
          <a:effectRef idx="0">
            <a:schemeClr val="dk1"/>
          </a:effectRef>
          <a:fontRef idx="minor">
            <a:schemeClr val="dk1"/>
          </a:fontRef>
        </p:style>
        <p:txBody>
          <a:bodyPr rtlCol="0" anchor="ctr"/>
          <a:lstStyle/>
          <a:p>
            <a:pPr>
              <a:spcBef>
                <a:spcPts val="600"/>
              </a:spcBef>
            </a:pPr>
            <a:r>
              <a:rPr lang="ja-JP" altLang="en-US" sz="1400" dirty="0">
                <a:latin typeface="游ゴシック Medium" panose="020B0500000000000000" pitchFamily="50" charset="-128"/>
                <a:ea typeface="游ゴシック Medium" panose="020B0500000000000000" pitchFamily="50" charset="-128"/>
              </a:rPr>
              <a:t>・導入後１か月（サポート有）</a:t>
            </a:r>
            <a:endParaRPr lang="en-US" altLang="ja-JP" sz="1400" dirty="0">
              <a:latin typeface="游ゴシック Medium" panose="020B0500000000000000" pitchFamily="50" charset="-128"/>
              <a:ea typeface="游ゴシック Medium" panose="020B0500000000000000" pitchFamily="50" charset="-128"/>
            </a:endParaRPr>
          </a:p>
          <a:p>
            <a:pPr>
              <a:spcBef>
                <a:spcPts val="600"/>
              </a:spcBef>
            </a:pPr>
            <a:r>
              <a:rPr lang="ja-JP" altLang="en-US" sz="1400" dirty="0">
                <a:latin typeface="游ゴシック Medium" panose="020B0500000000000000" pitchFamily="50" charset="-128"/>
                <a:ea typeface="游ゴシック Medium" panose="020B0500000000000000" pitchFamily="50" charset="-128"/>
              </a:rPr>
              <a:t>・それ以降（サポート無）サポートが必要な場合は別途御見積もりいたします。</a:t>
            </a:r>
            <a:endParaRPr lang="en-US" altLang="ja-JP" sz="1400" dirty="0">
              <a:latin typeface="游ゴシック Medium" panose="020B0500000000000000" pitchFamily="50" charset="-128"/>
              <a:ea typeface="游ゴシック Medium" panose="020B0500000000000000" pitchFamily="50" charset="-128"/>
            </a:endParaRPr>
          </a:p>
          <a:p>
            <a:pPr>
              <a:spcBef>
                <a:spcPts val="600"/>
              </a:spcBef>
            </a:pPr>
            <a:endParaRPr lang="en-US" altLang="ja-JP" sz="1400" dirty="0">
              <a:latin typeface="游ゴシック Medium" panose="020B0500000000000000" pitchFamily="50" charset="-128"/>
              <a:ea typeface="游ゴシック Medium" panose="020B0500000000000000" pitchFamily="50" charset="-128"/>
            </a:endParaRPr>
          </a:p>
          <a:p>
            <a:pPr>
              <a:spcBef>
                <a:spcPts val="600"/>
              </a:spcBef>
            </a:pPr>
            <a:r>
              <a:rPr lang="en-US" altLang="ja-JP" sz="1400" dirty="0">
                <a:latin typeface="游ゴシック Medium" panose="020B0500000000000000" pitchFamily="50" charset="-128"/>
                <a:ea typeface="游ゴシック Medium" panose="020B0500000000000000" pitchFamily="50" charset="-128"/>
              </a:rPr>
              <a:t>※</a:t>
            </a:r>
            <a:r>
              <a:rPr lang="ja-JP" altLang="en-US" sz="1400" dirty="0">
                <a:latin typeface="游ゴシック Medium" panose="020B0500000000000000" pitchFamily="50" charset="-128"/>
                <a:ea typeface="游ゴシック Medium" panose="020B0500000000000000" pitchFamily="50" charset="-128"/>
              </a:rPr>
              <a:t>システムの不具合等につきましてはシステム会社に報告いたしますので弊事務所にご連絡ください。</a:t>
            </a:r>
            <a:endParaRPr lang="en-US" altLang="ja-JP" sz="1400" dirty="0">
              <a:latin typeface="游ゴシック Medium" panose="020B0500000000000000" pitchFamily="50" charset="-128"/>
              <a:ea typeface="游ゴシック Medium" panose="020B0500000000000000" pitchFamily="50" charset="-128"/>
            </a:endParaRPr>
          </a:p>
        </p:txBody>
      </p:sp>
      <p:sp>
        <p:nvSpPr>
          <p:cNvPr id="2" name="テキスト ボックス 1">
            <a:extLst>
              <a:ext uri="{FF2B5EF4-FFF2-40B4-BE49-F238E27FC236}">
                <a16:creationId xmlns:a16="http://schemas.microsoft.com/office/drawing/2014/main" id="{3565CCC2-378E-C100-9F5C-5FCF0E53B70F}"/>
              </a:ext>
            </a:extLst>
          </p:cNvPr>
          <p:cNvSpPr txBox="1"/>
          <p:nvPr/>
        </p:nvSpPr>
        <p:spPr>
          <a:xfrm>
            <a:off x="6444208" y="1412776"/>
            <a:ext cx="2304249" cy="1400383"/>
          </a:xfrm>
          <a:prstGeom prst="rect">
            <a:avLst/>
          </a:prstGeom>
          <a:solidFill>
            <a:schemeClr val="accent5">
              <a:lumMod val="20000"/>
              <a:lumOff val="80000"/>
            </a:schemeClr>
          </a:solidFill>
          <a:ln w="6350">
            <a:solidFill>
              <a:schemeClr val="tx1"/>
            </a:solidFill>
          </a:ln>
        </p:spPr>
        <p:txBody>
          <a:bodyPr wrap="square" rtlCol="0">
            <a:spAutoFit/>
          </a:bodyPr>
          <a:lstStyle/>
          <a:p>
            <a:pPr algn="ctr">
              <a:spcBef>
                <a:spcPts val="600"/>
              </a:spcBef>
            </a:pPr>
            <a:r>
              <a:rPr lang="ja-JP" altLang="en-US" sz="1600" dirty="0">
                <a:solidFill>
                  <a:srgbClr val="FF0000"/>
                </a:solidFill>
                <a:latin typeface="游ゴシック Medium" panose="020B0500000000000000" pitchFamily="50" charset="-128"/>
                <a:ea typeface="游ゴシック Medium" panose="020B0500000000000000" pitchFamily="50" charset="-128"/>
              </a:rPr>
              <a:t>数日中</a:t>
            </a:r>
            <a:endParaRPr lang="en-US" altLang="ja-JP" sz="1600" dirty="0">
              <a:solidFill>
                <a:srgbClr val="FF0000"/>
              </a:solidFill>
              <a:latin typeface="游ゴシック Medium" panose="020B0500000000000000" pitchFamily="50" charset="-128"/>
              <a:ea typeface="游ゴシック Medium" panose="020B0500000000000000" pitchFamily="50" charset="-128"/>
            </a:endParaRPr>
          </a:p>
          <a:p>
            <a:pPr algn="ctr">
              <a:spcBef>
                <a:spcPts val="600"/>
              </a:spcBef>
            </a:pPr>
            <a:r>
              <a:rPr kumimoji="1" lang="en-US" altLang="ja-JP" sz="1600" dirty="0">
                <a:latin typeface="游ゴシック Medium" panose="020B0500000000000000" pitchFamily="50" charset="-128"/>
                <a:ea typeface="游ゴシック Medium" panose="020B0500000000000000" pitchFamily="50" charset="-128"/>
              </a:rPr>
              <a:t>【</a:t>
            </a:r>
            <a:r>
              <a:rPr kumimoji="1" lang="ja-JP" altLang="en-US" sz="1600" dirty="0">
                <a:latin typeface="游ゴシック Medium" panose="020B0500000000000000" pitchFamily="50" charset="-128"/>
                <a:ea typeface="游ゴシック Medium" panose="020B0500000000000000" pitchFamily="50" charset="-128"/>
              </a:rPr>
              <a:t>社員</a:t>
            </a:r>
            <a:r>
              <a:rPr lang="ja-JP" altLang="en-US" sz="1600" dirty="0">
                <a:latin typeface="游ゴシック Medium" panose="020B0500000000000000" pitchFamily="50" charset="-128"/>
                <a:ea typeface="游ゴシック Medium" panose="020B0500000000000000" pitchFamily="50" charset="-128"/>
              </a:rPr>
              <a:t>登録</a:t>
            </a:r>
            <a:r>
              <a:rPr kumimoji="1" lang="en-US" altLang="ja-JP" sz="1600" dirty="0">
                <a:latin typeface="游ゴシック Medium" panose="020B0500000000000000" pitchFamily="50" charset="-128"/>
                <a:ea typeface="游ゴシック Medium" panose="020B0500000000000000" pitchFamily="50" charset="-128"/>
              </a:rPr>
              <a:t>】</a:t>
            </a:r>
          </a:p>
          <a:p>
            <a:r>
              <a:rPr lang="ja-JP" altLang="en-US" sz="1600" dirty="0">
                <a:latin typeface="游ゴシック Medium" panose="020B0500000000000000" pitchFamily="50" charset="-128"/>
                <a:ea typeface="游ゴシック Medium" panose="020B0500000000000000" pitchFamily="50" charset="-128"/>
              </a:rPr>
              <a:t>（従業員コード・従業員氏名、入社年月日等）を登録</a:t>
            </a:r>
            <a:endParaRPr lang="en-US" altLang="ja-JP" sz="1600" dirty="0">
              <a:latin typeface="游ゴシック Medium" panose="020B0500000000000000" pitchFamily="50" charset="-128"/>
              <a:ea typeface="游ゴシック Medium" panose="020B0500000000000000" pitchFamily="50" charset="-128"/>
            </a:endParaRPr>
          </a:p>
        </p:txBody>
      </p:sp>
      <p:cxnSp>
        <p:nvCxnSpPr>
          <p:cNvPr id="4" name="直線矢印コネクタ 3">
            <a:extLst>
              <a:ext uri="{FF2B5EF4-FFF2-40B4-BE49-F238E27FC236}">
                <a16:creationId xmlns:a16="http://schemas.microsoft.com/office/drawing/2014/main" id="{D4F206E5-368E-83BD-47E7-90DD7800D2A9}"/>
              </a:ext>
            </a:extLst>
          </p:cNvPr>
          <p:cNvCxnSpPr>
            <a:cxnSpLocks/>
          </p:cNvCxnSpPr>
          <p:nvPr/>
        </p:nvCxnSpPr>
        <p:spPr>
          <a:xfrm>
            <a:off x="5881754" y="2708920"/>
            <a:ext cx="562454" cy="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D887A7BD-178B-BA53-2DE1-5F08F67C618D}"/>
              </a:ext>
            </a:extLst>
          </p:cNvPr>
          <p:cNvSpPr txBox="1"/>
          <p:nvPr/>
        </p:nvSpPr>
        <p:spPr>
          <a:xfrm>
            <a:off x="611560" y="5661248"/>
            <a:ext cx="1296144" cy="338554"/>
          </a:xfrm>
          <a:prstGeom prst="rect">
            <a:avLst/>
          </a:prstGeom>
          <a:noFill/>
        </p:spPr>
        <p:txBody>
          <a:bodyPr wrap="square" rtlCol="0">
            <a:spAutoFit/>
          </a:bodyPr>
          <a:lstStyle/>
          <a:p>
            <a:r>
              <a:rPr kumimoji="1" lang="ja-JP" altLang="en-US" sz="1600" dirty="0">
                <a:latin typeface="游ゴシック Medium" panose="020B0500000000000000" pitchFamily="50" charset="-128"/>
                <a:ea typeface="游ゴシック Medium" panose="020B0500000000000000" pitchFamily="50" charset="-128"/>
              </a:rPr>
              <a:t>≪入社≫</a:t>
            </a:r>
          </a:p>
        </p:txBody>
      </p:sp>
      <p:sp>
        <p:nvSpPr>
          <p:cNvPr id="10" name="角丸四角形 55">
            <a:extLst>
              <a:ext uri="{FF2B5EF4-FFF2-40B4-BE49-F238E27FC236}">
                <a16:creationId xmlns:a16="http://schemas.microsoft.com/office/drawing/2014/main" id="{D3AEC429-FA04-7397-D94D-E5A42523FE49}"/>
              </a:ext>
            </a:extLst>
          </p:cNvPr>
          <p:cNvSpPr/>
          <p:nvPr/>
        </p:nvSpPr>
        <p:spPr>
          <a:xfrm>
            <a:off x="1547665" y="3882487"/>
            <a:ext cx="1940210" cy="1944263"/>
          </a:xfrm>
          <a:prstGeom prst="roundRect">
            <a:avLst>
              <a:gd name="adj" fmla="val 10620"/>
            </a:avLst>
          </a:prstGeom>
          <a:ln w="19050">
            <a:solidFill>
              <a:srgbClr val="C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spcBef>
                <a:spcPts val="600"/>
              </a:spcBef>
            </a:pPr>
            <a:r>
              <a:rPr lang="en-US" altLang="ja-JP" sz="1400" dirty="0">
                <a:latin typeface="游ゴシック Medium" panose="020B0500000000000000" pitchFamily="50" charset="-128"/>
                <a:ea typeface="游ゴシック Medium" panose="020B0500000000000000" pitchFamily="50" charset="-128"/>
              </a:rPr>
              <a:t>※</a:t>
            </a:r>
            <a:r>
              <a:rPr lang="ja-JP" altLang="en-US" sz="1400" dirty="0">
                <a:latin typeface="游ゴシック Medium" panose="020B0500000000000000" pitchFamily="50" charset="-128"/>
                <a:ea typeface="游ゴシック Medium" panose="020B0500000000000000" pitchFamily="50" charset="-128"/>
              </a:rPr>
              <a:t>入社前に情報が集まらない場合などすぐに勤怠システムを利用したい場合は、直接、従業員登録することも可能です。ただし、運用ルールは担当者にご相談ください。</a:t>
            </a:r>
            <a:endParaRPr lang="en-US" altLang="ja-JP" sz="1400" dirty="0">
              <a:latin typeface="游ゴシック Medium" panose="020B0500000000000000" pitchFamily="50" charset="-128"/>
              <a:ea typeface="游ゴシック Medium" panose="020B0500000000000000" pitchFamily="50" charset="-128"/>
            </a:endParaRPr>
          </a:p>
        </p:txBody>
      </p:sp>
      <p:sp>
        <p:nvSpPr>
          <p:cNvPr id="11" name="テキスト ボックス 10">
            <a:extLst>
              <a:ext uri="{FF2B5EF4-FFF2-40B4-BE49-F238E27FC236}">
                <a16:creationId xmlns:a16="http://schemas.microsoft.com/office/drawing/2014/main" id="{10762BA5-B6A7-CD12-3332-BD5DDF66430A}"/>
              </a:ext>
            </a:extLst>
          </p:cNvPr>
          <p:cNvSpPr txBox="1"/>
          <p:nvPr/>
        </p:nvSpPr>
        <p:spPr>
          <a:xfrm>
            <a:off x="1313903" y="2737028"/>
            <a:ext cx="2304249" cy="1077218"/>
          </a:xfrm>
          <a:prstGeom prst="rect">
            <a:avLst/>
          </a:prstGeom>
          <a:solidFill>
            <a:schemeClr val="accent2">
              <a:lumMod val="20000"/>
              <a:lumOff val="80000"/>
            </a:schemeClr>
          </a:solidFill>
          <a:ln w="6350">
            <a:solidFill>
              <a:schemeClr val="accent2">
                <a:lumMod val="50000"/>
              </a:schemeClr>
            </a:solidFill>
          </a:ln>
        </p:spPr>
        <p:txBody>
          <a:bodyPr wrap="square" rtlCol="0">
            <a:spAutoFit/>
          </a:bodyPr>
          <a:lstStyle/>
          <a:p>
            <a:pPr algn="ctr">
              <a:spcBef>
                <a:spcPts val="600"/>
              </a:spcBef>
            </a:pPr>
            <a:r>
              <a:rPr kumimoji="1" lang="en-US" altLang="ja-JP" sz="1600" dirty="0">
                <a:latin typeface="游ゴシック Medium" panose="020B0500000000000000" pitchFamily="50" charset="-128"/>
                <a:ea typeface="游ゴシック Medium" panose="020B0500000000000000" pitchFamily="50" charset="-128"/>
              </a:rPr>
              <a:t>※【</a:t>
            </a:r>
            <a:r>
              <a:rPr kumimoji="1" lang="ja-JP" altLang="en-US" sz="1600" dirty="0">
                <a:latin typeface="游ゴシック Medium" panose="020B0500000000000000" pitchFamily="50" charset="-128"/>
                <a:ea typeface="游ゴシック Medium" panose="020B0500000000000000" pitchFamily="50" charset="-128"/>
              </a:rPr>
              <a:t>社員</a:t>
            </a:r>
            <a:r>
              <a:rPr lang="ja-JP" altLang="en-US" sz="1600" dirty="0">
                <a:latin typeface="游ゴシック Medium" panose="020B0500000000000000" pitchFamily="50" charset="-128"/>
                <a:ea typeface="游ゴシック Medium" panose="020B0500000000000000" pitchFamily="50" charset="-128"/>
              </a:rPr>
              <a:t>登録</a:t>
            </a:r>
            <a:r>
              <a:rPr kumimoji="1" lang="en-US" altLang="ja-JP" sz="1600" dirty="0">
                <a:latin typeface="游ゴシック Medium" panose="020B0500000000000000" pitchFamily="50" charset="-128"/>
                <a:ea typeface="游ゴシック Medium" panose="020B0500000000000000" pitchFamily="50" charset="-128"/>
              </a:rPr>
              <a:t>】</a:t>
            </a:r>
          </a:p>
          <a:p>
            <a:r>
              <a:rPr lang="ja-JP" altLang="en-US" sz="1600" dirty="0">
                <a:latin typeface="游ゴシック Medium" panose="020B0500000000000000" pitchFamily="50" charset="-128"/>
                <a:ea typeface="游ゴシック Medium" panose="020B0500000000000000" pitchFamily="50" charset="-128"/>
              </a:rPr>
              <a:t>（従業員コード・従業員氏名、入社年月日等）を登録</a:t>
            </a:r>
            <a:endParaRPr lang="en-US" altLang="ja-JP" sz="1600" dirty="0">
              <a:latin typeface="游ゴシック Medium" panose="020B0500000000000000" pitchFamily="50" charset="-128"/>
              <a:ea typeface="游ゴシック Medium" panose="020B0500000000000000" pitchFamily="50" charset="-128"/>
            </a:endParaRPr>
          </a:p>
        </p:txBody>
      </p:sp>
      <p:cxnSp>
        <p:nvCxnSpPr>
          <p:cNvPr id="14" name="直線矢印コネクタ 13">
            <a:extLst>
              <a:ext uri="{FF2B5EF4-FFF2-40B4-BE49-F238E27FC236}">
                <a16:creationId xmlns:a16="http://schemas.microsoft.com/office/drawing/2014/main" id="{3A529221-55C1-A92D-4BBC-C8AD74C86D74}"/>
              </a:ext>
            </a:extLst>
          </p:cNvPr>
          <p:cNvCxnSpPr>
            <a:cxnSpLocks/>
          </p:cNvCxnSpPr>
          <p:nvPr/>
        </p:nvCxnSpPr>
        <p:spPr>
          <a:xfrm>
            <a:off x="3618152" y="2959837"/>
            <a:ext cx="593808" cy="0"/>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483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391C2DF-9DAF-49D4-A558-BB3A96D37951}"/>
              </a:ext>
            </a:extLst>
          </p:cNvPr>
          <p:cNvPicPr>
            <a:picLocks noChangeAspect="1"/>
          </p:cNvPicPr>
          <p:nvPr/>
        </p:nvPicPr>
        <p:blipFill>
          <a:blip r:embed="rId2"/>
          <a:stretch>
            <a:fillRect/>
          </a:stretch>
        </p:blipFill>
        <p:spPr>
          <a:xfrm>
            <a:off x="441519" y="1988840"/>
            <a:ext cx="8168075" cy="3755150"/>
          </a:xfrm>
          <a:prstGeom prst="rect">
            <a:avLst/>
          </a:prstGeom>
        </p:spPr>
      </p:pic>
      <p:sp>
        <p:nvSpPr>
          <p:cNvPr id="6" name="タイトル 5"/>
          <p:cNvSpPr>
            <a:spLocks/>
          </p:cNvSpPr>
          <p:nvPr/>
        </p:nvSpPr>
        <p:spPr>
          <a:xfrm>
            <a:off x="467544" y="548680"/>
            <a:ext cx="8219256" cy="54726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br>
              <a:rPr kumimoji="1" lang="en-US" altLang="ja-JP" sz="18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8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ja-JP" altLang="en-US"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１）「ネット</a:t>
            </a:r>
            <a:r>
              <a:rPr kumimoji="1" lang="en-US" altLang="ja-JP"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de</a:t>
            </a:r>
            <a:r>
              <a:rPr kumimoji="1" lang="ja-JP" altLang="en-US"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台帳」のアイコン　　　　　　をクリックすると、社員台帳閲覧画面が表示されます。</a:t>
            </a:r>
            <a:br>
              <a:rPr kumimoji="1" lang="en-US" altLang="ja-JP"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ja-JP" altLang="en-US"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２）　≪新規登録≫をクリックします。</a:t>
            </a:r>
            <a:br>
              <a:rPr kumimoji="1" lang="en-US" altLang="ja-JP"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endParaRPr kumimoji="1" lang="ja-JP" altLang="en-US"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endParaRPr>
          </a:p>
        </p:txBody>
      </p:sp>
      <p:sp>
        <p:nvSpPr>
          <p:cNvPr id="9" name="円/楕円 8"/>
          <p:cNvSpPr/>
          <p:nvPr/>
        </p:nvSpPr>
        <p:spPr>
          <a:xfrm>
            <a:off x="7420955" y="5190644"/>
            <a:ext cx="864096"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14" name="タイトル 13"/>
          <p:cNvSpPr txBox="1">
            <a:spLocks noGrp="1"/>
          </p:cNvSpPr>
          <p:nvPr>
            <p:ph type="title" idx="4294967295"/>
          </p:nvPr>
        </p:nvSpPr>
        <p:spPr>
          <a:xfrm>
            <a:off x="251520" y="116632"/>
            <a:ext cx="835292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社員登録</a:t>
            </a:r>
            <a:r>
              <a:rPr kumimoji="1" lang="en-US" altLang="ja-JP"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endPar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endParaRPr>
          </a:p>
        </p:txBody>
      </p:sp>
      <p:pic>
        <p:nvPicPr>
          <p:cNvPr id="2" name="図 1">
            <a:extLst>
              <a:ext uri="{FF2B5EF4-FFF2-40B4-BE49-F238E27FC236}">
                <a16:creationId xmlns:a16="http://schemas.microsoft.com/office/drawing/2014/main" id="{2543FD24-02C6-4675-8914-9C6A38C2824C}"/>
              </a:ext>
            </a:extLst>
          </p:cNvPr>
          <p:cNvPicPr>
            <a:picLocks noChangeAspect="1"/>
          </p:cNvPicPr>
          <p:nvPr/>
        </p:nvPicPr>
        <p:blipFill>
          <a:blip r:embed="rId3"/>
          <a:stretch>
            <a:fillRect/>
          </a:stretch>
        </p:blipFill>
        <p:spPr>
          <a:xfrm>
            <a:off x="3045849" y="814013"/>
            <a:ext cx="610831" cy="680822"/>
          </a:xfrm>
          <a:prstGeom prst="rect">
            <a:avLst/>
          </a:prstGeom>
        </p:spPr>
      </p:pic>
      <p:sp>
        <p:nvSpPr>
          <p:cNvPr id="3" name="スライド番号プレースホルダー 7">
            <a:extLst>
              <a:ext uri="{FF2B5EF4-FFF2-40B4-BE49-F238E27FC236}">
                <a16:creationId xmlns:a16="http://schemas.microsoft.com/office/drawing/2014/main" id="{E5A04183-4140-5636-EEF4-5982B298FAA8}"/>
              </a:ext>
            </a:extLst>
          </p:cNvPr>
          <p:cNvSpPr>
            <a:spLocks noGrp="1"/>
          </p:cNvSpPr>
          <p:nvPr>
            <p:ph type="sldNum" sz="quarter" idx="4"/>
          </p:nvPr>
        </p:nvSpPr>
        <p:spPr>
          <a:xfrm>
            <a:off x="6553200" y="6453336"/>
            <a:ext cx="2133600" cy="365125"/>
          </a:xfrm>
          <a:prstGeom prst="rect">
            <a:avLst/>
          </a:prstGeom>
        </p:spPr>
        <p:txBody>
          <a:bodyPr/>
          <a:lstStyle/>
          <a:p>
            <a:pPr>
              <a:defRPr/>
            </a:pPr>
            <a:fld id="{EC543F9D-35F5-4A0B-BB89-F3C2A9020B28}" type="slidenum">
              <a:rPr lang="en-US" altLang="ja-JP"/>
              <a:pPr>
                <a:defRPr/>
              </a:pPr>
              <a:t>8</a:t>
            </a:fld>
            <a:endParaRPr lang="en-US" altLang="ja-JP" dirty="0"/>
          </a:p>
        </p:txBody>
      </p:sp>
    </p:spTree>
    <p:extLst>
      <p:ext uri="{BB962C8B-B14F-4D97-AF65-F5344CB8AC3E}">
        <p14:creationId xmlns:p14="http://schemas.microsoft.com/office/powerpoint/2010/main" val="1018521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6F31E72F-8C4A-4B13-9BD4-DCCC25098C39}"/>
              </a:ext>
            </a:extLst>
          </p:cNvPr>
          <p:cNvPicPr>
            <a:picLocks noChangeAspect="1"/>
          </p:cNvPicPr>
          <p:nvPr/>
        </p:nvPicPr>
        <p:blipFill>
          <a:blip r:embed="rId2"/>
          <a:stretch>
            <a:fillRect/>
          </a:stretch>
        </p:blipFill>
        <p:spPr>
          <a:xfrm>
            <a:off x="3419872" y="980728"/>
            <a:ext cx="5485299" cy="4776912"/>
          </a:xfrm>
          <a:prstGeom prst="rect">
            <a:avLst/>
          </a:prstGeom>
        </p:spPr>
      </p:pic>
      <p:sp>
        <p:nvSpPr>
          <p:cNvPr id="6" name="タイトル 5"/>
          <p:cNvSpPr>
            <a:spLocks/>
          </p:cNvSpPr>
          <p:nvPr/>
        </p:nvSpPr>
        <p:spPr>
          <a:xfrm>
            <a:off x="539553" y="549274"/>
            <a:ext cx="2880320" cy="54720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3</a:t>
            </a: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）社員台帳登録画面で、社員情報を入力し、≪登録≫をクリックすることで、ネット</a:t>
            </a:r>
            <a: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de</a:t>
            </a: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台帳内に社員が登録されます。</a:t>
            </a: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a:t>
            </a: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勤怠システム（ネット</a:t>
            </a:r>
            <a: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de</a:t>
            </a: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就業）を利用する場合は最低限</a:t>
            </a:r>
            <a:r>
              <a:rPr kumimoji="1" lang="ja-JP" altLang="en-US" sz="1200" b="1" i="0" u="none" strike="noStrike" kern="1200" cap="none" spc="0" normalizeH="0" baseline="0" noProof="0">
                <a:ln>
                  <a:noFill/>
                </a:ln>
                <a:solidFill>
                  <a:srgbClr val="FF0000"/>
                </a:solidFill>
                <a:effectLst/>
                <a:uLnTx/>
                <a:uFillTx/>
                <a:latin typeface="游ゴシック Medium" panose="020B0500000000000000" pitchFamily="50" charset="-128"/>
                <a:ea typeface="游ゴシック Medium" panose="020B0500000000000000" pitchFamily="50" charset="-128"/>
                <a:cs typeface="+mj-cs"/>
              </a:rPr>
              <a:t>「従業員コード（</a:t>
            </a:r>
            <a:r>
              <a:rPr kumimoji="1" lang="en-US" altLang="ja-JP" sz="1200" b="1" i="0" u="none" strike="noStrike" kern="1200" cap="none" spc="0" normalizeH="0" baseline="0" noProof="0">
                <a:ln>
                  <a:noFill/>
                </a:ln>
                <a:solidFill>
                  <a:srgbClr val="FF0000"/>
                </a:solidFill>
                <a:effectLst/>
                <a:uLnTx/>
                <a:uFillTx/>
                <a:latin typeface="游ゴシック Medium" panose="020B0500000000000000" pitchFamily="50" charset="-128"/>
                <a:ea typeface="游ゴシック Medium" panose="020B0500000000000000" pitchFamily="50" charset="-128"/>
                <a:cs typeface="+mj-cs"/>
              </a:rPr>
              <a:t>*1</a:t>
            </a:r>
            <a:r>
              <a:rPr kumimoji="1" lang="ja-JP" altLang="en-US" sz="1200" b="1" i="0" u="none" strike="noStrike" kern="1200" cap="none" spc="0" normalizeH="0" baseline="0" noProof="0">
                <a:ln>
                  <a:noFill/>
                </a:ln>
                <a:solidFill>
                  <a:srgbClr val="FF0000"/>
                </a:solidFill>
                <a:effectLst/>
                <a:uLnTx/>
                <a:uFillTx/>
                <a:latin typeface="游ゴシック Medium" panose="020B0500000000000000" pitchFamily="50" charset="-128"/>
                <a:ea typeface="游ゴシック Medium" panose="020B0500000000000000" pitchFamily="50" charset="-128"/>
                <a:cs typeface="+mj-cs"/>
              </a:rPr>
              <a:t>）」「従業員氏名」「入社年月日」</a:t>
            </a: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の登録は必要です。</a:t>
            </a: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a:t>
            </a:r>
            <a: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*1</a:t>
            </a: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）従業員コードの入力方法</a:t>
            </a: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①従業員コード入力</a:t>
            </a:r>
            <a:b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b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②従業員コード設定タブをクリック</a:t>
            </a:r>
            <a: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a:t>
            </a:r>
            <a:r>
              <a:rPr kumimoji="1" lang="ja-JP" altLang="en-US"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書式を変換します</a:t>
            </a:r>
            <a:r>
              <a:rPr kumimoji="1" lang="en-US" altLang="ja-JP" sz="1200" b="0" i="0" u="none" strike="noStrike" kern="1200" cap="none" spc="0" normalizeH="0" baseline="0" noProof="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rPr>
              <a:t>】</a:t>
            </a:r>
            <a:endParaRPr kumimoji="1" lang="ja-JP" altLang="en-US" sz="1200" b="0"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j-cs"/>
            </a:endParaRPr>
          </a:p>
        </p:txBody>
      </p:sp>
      <p:sp>
        <p:nvSpPr>
          <p:cNvPr id="5" name="円/楕円 4"/>
          <p:cNvSpPr/>
          <p:nvPr/>
        </p:nvSpPr>
        <p:spPr>
          <a:xfrm>
            <a:off x="6915120" y="1050100"/>
            <a:ext cx="720080" cy="528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8" name="四角形: 角を丸くする 7">
            <a:extLst>
              <a:ext uri="{FF2B5EF4-FFF2-40B4-BE49-F238E27FC236}">
                <a16:creationId xmlns:a16="http://schemas.microsoft.com/office/drawing/2014/main" id="{64CD1EA5-4889-432D-9D71-7AB8F9509978}"/>
              </a:ext>
            </a:extLst>
          </p:cNvPr>
          <p:cNvSpPr/>
          <p:nvPr/>
        </p:nvSpPr>
        <p:spPr>
          <a:xfrm>
            <a:off x="3995936" y="1700808"/>
            <a:ext cx="93610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18" name="四角形: 角を丸くする 17">
            <a:extLst>
              <a:ext uri="{FF2B5EF4-FFF2-40B4-BE49-F238E27FC236}">
                <a16:creationId xmlns:a16="http://schemas.microsoft.com/office/drawing/2014/main" id="{5251984A-1D91-47B3-8776-DDF115D4D7A1}"/>
              </a:ext>
            </a:extLst>
          </p:cNvPr>
          <p:cNvSpPr/>
          <p:nvPr/>
        </p:nvSpPr>
        <p:spPr>
          <a:xfrm>
            <a:off x="4965242" y="1578540"/>
            <a:ext cx="2880320" cy="43145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9" name="四角形: 角を丸くする 8">
            <a:extLst>
              <a:ext uri="{FF2B5EF4-FFF2-40B4-BE49-F238E27FC236}">
                <a16:creationId xmlns:a16="http://schemas.microsoft.com/office/drawing/2014/main" id="{49E8EE48-6093-41F4-9AC7-13C1FE9A872E}"/>
              </a:ext>
            </a:extLst>
          </p:cNvPr>
          <p:cNvSpPr/>
          <p:nvPr/>
        </p:nvSpPr>
        <p:spPr>
          <a:xfrm>
            <a:off x="6300192" y="3428999"/>
            <a:ext cx="1872209" cy="31020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10" name="四角形: 角を丸くする 9">
            <a:extLst>
              <a:ext uri="{FF2B5EF4-FFF2-40B4-BE49-F238E27FC236}">
                <a16:creationId xmlns:a16="http://schemas.microsoft.com/office/drawing/2014/main" id="{D661B630-42A5-446B-BEA8-0DACAA0F9DD9}"/>
              </a:ext>
            </a:extLst>
          </p:cNvPr>
          <p:cNvSpPr/>
          <p:nvPr/>
        </p:nvSpPr>
        <p:spPr>
          <a:xfrm>
            <a:off x="3995936" y="1965052"/>
            <a:ext cx="93610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Medium" panose="020B0500000000000000" pitchFamily="50" charset="-128"/>
            </a:endParaRPr>
          </a:p>
        </p:txBody>
      </p:sp>
      <p:sp>
        <p:nvSpPr>
          <p:cNvPr id="2" name="矢印: 右カーブ 1">
            <a:extLst>
              <a:ext uri="{FF2B5EF4-FFF2-40B4-BE49-F238E27FC236}">
                <a16:creationId xmlns:a16="http://schemas.microsoft.com/office/drawing/2014/main" id="{1F509613-4D90-4E3C-A2B5-5EA8FB6027F5}"/>
              </a:ext>
            </a:extLst>
          </p:cNvPr>
          <p:cNvSpPr/>
          <p:nvPr/>
        </p:nvSpPr>
        <p:spPr>
          <a:xfrm>
            <a:off x="3779912" y="1794267"/>
            <a:ext cx="125721" cy="338589"/>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游ゴシック Medium" panose="020B0500000000000000" pitchFamily="50" charset="-128"/>
            </a:endParaRPr>
          </a:p>
        </p:txBody>
      </p:sp>
      <p:sp>
        <p:nvSpPr>
          <p:cNvPr id="3" name="タイトル 2">
            <a:extLst>
              <a:ext uri="{FF2B5EF4-FFF2-40B4-BE49-F238E27FC236}">
                <a16:creationId xmlns:a16="http://schemas.microsoft.com/office/drawing/2014/main" id="{C1F5DF61-FAF1-A0CE-7541-FE5530359BA0}"/>
              </a:ext>
            </a:extLst>
          </p:cNvPr>
          <p:cNvSpPr txBox="1">
            <a:spLocks noGrp="1"/>
          </p:cNvSpPr>
          <p:nvPr>
            <p:ph type="title" idx="4294967295"/>
          </p:nvPr>
        </p:nvSpPr>
        <p:spPr>
          <a:xfrm>
            <a:off x="251520" y="116632"/>
            <a:ext cx="835292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社員登録</a:t>
            </a:r>
            <a:r>
              <a:rPr kumimoji="1" lang="en-US" altLang="ja-JP"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rPr>
              <a:t>】</a:t>
            </a:r>
            <a:endParaRPr kumimoji="1" lang="ja-JP" altLang="en-US" sz="2000" b="1" i="0" u="none" strike="noStrike" kern="1200" cap="none" spc="0" normalizeH="0" baseline="0" noProof="0" dirty="0">
              <a:ln>
                <a:noFill/>
              </a:ln>
              <a:solidFill>
                <a:schemeClr val="tx1"/>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4" name="スライド番号プレースホルダー 7">
            <a:extLst>
              <a:ext uri="{FF2B5EF4-FFF2-40B4-BE49-F238E27FC236}">
                <a16:creationId xmlns:a16="http://schemas.microsoft.com/office/drawing/2014/main" id="{9DFF94AA-6CC8-D22B-DA9A-6F31E400DF64}"/>
              </a:ext>
            </a:extLst>
          </p:cNvPr>
          <p:cNvSpPr>
            <a:spLocks noGrp="1"/>
          </p:cNvSpPr>
          <p:nvPr>
            <p:ph type="sldNum" sz="quarter" idx="4"/>
          </p:nvPr>
        </p:nvSpPr>
        <p:spPr>
          <a:xfrm>
            <a:off x="6553200" y="6453336"/>
            <a:ext cx="2133600" cy="365125"/>
          </a:xfrm>
          <a:prstGeom prst="rect">
            <a:avLst/>
          </a:prstGeom>
        </p:spPr>
        <p:txBody>
          <a:bodyPr/>
          <a:lstStyle/>
          <a:p>
            <a:pPr>
              <a:defRPr/>
            </a:pPr>
            <a:fld id="{EC543F9D-35F5-4A0B-BB89-F3C2A9020B28}" type="slidenum">
              <a:rPr lang="en-US" altLang="ja-JP"/>
              <a:pPr>
                <a:defRPr/>
              </a:pPr>
              <a:t>9</a:t>
            </a:fld>
            <a:endParaRPr lang="en-US" altLang="ja-JP" dirty="0"/>
          </a:p>
        </p:txBody>
      </p:sp>
    </p:spTree>
    <p:extLst>
      <p:ext uri="{BB962C8B-B14F-4D97-AF65-F5344CB8AC3E}">
        <p14:creationId xmlns:p14="http://schemas.microsoft.com/office/powerpoint/2010/main" val="57560891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rmAutofit/>
      </a:bodyPr>
      <a:lstStyle>
        <a:defPPr algn="l">
          <a:defRPr sz="2000" b="1" dirty="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3110</Words>
  <Application>Microsoft Office PowerPoint</Application>
  <PresentationFormat>画面に合わせる (4:3)</PresentationFormat>
  <Paragraphs>322</Paragraphs>
  <Slides>40</Slides>
  <Notes>3</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40</vt:i4>
      </vt:variant>
    </vt:vector>
  </HeadingPairs>
  <TitlesOfParts>
    <vt:vector size="44" baseType="lpstr">
      <vt:lpstr>游ゴシック</vt:lpstr>
      <vt:lpstr>游ゴシック Medium</vt:lpstr>
      <vt:lpstr>Arial</vt:lpstr>
      <vt:lpstr>Office ​​テーマ</vt:lpstr>
      <vt:lpstr>ネットde顧問   ＜ネットde台帳・ネットde就業＞  【総合（管理者・総務・シフト担当者・社員）マニュアル】       作成　2015/11 最終改訂　2024/6  </vt:lpstr>
      <vt:lpstr>目次</vt:lpstr>
      <vt:lpstr>注意点</vt:lpstr>
      <vt:lpstr>セキュリティ（２要素認証）</vt:lpstr>
      <vt:lpstr>セキュリティ（２要素認証）</vt:lpstr>
      <vt:lpstr>セキュリティ（勤怠管理メニュー構成 ）</vt:lpstr>
      <vt:lpstr>◆入社設定（勤怠システム利用開始の流れ等）</vt:lpstr>
      <vt:lpstr>【社員登録】</vt:lpstr>
      <vt:lpstr>【社員登録】</vt:lpstr>
      <vt:lpstr>【初期設定】</vt:lpstr>
      <vt:lpstr>【初期設定】</vt:lpstr>
      <vt:lpstr>【初期設定】</vt:lpstr>
      <vt:lpstr>【初期設定】</vt:lpstr>
      <vt:lpstr>【初期設定】</vt:lpstr>
      <vt:lpstr>【初期設定】</vt:lpstr>
      <vt:lpstr>【初期設定】</vt:lpstr>
      <vt:lpstr>◆有休設定（入社時）</vt:lpstr>
      <vt:lpstr>◆退社設定（勤怠システム利用停止の流れ等）</vt:lpstr>
      <vt:lpstr>【退社登録】</vt:lpstr>
      <vt:lpstr>【退社登録】</vt:lpstr>
      <vt:lpstr>【停止設定】</vt:lpstr>
      <vt:lpstr>【停止設定】</vt:lpstr>
      <vt:lpstr>【停止設定】</vt:lpstr>
      <vt:lpstr>【停止設定】</vt:lpstr>
      <vt:lpstr>◆シフト登録（毎月／毎年／変更時）　　　　　　　</vt:lpstr>
      <vt:lpstr>◆シフト登録（毎月／毎年／変更時）　　　　　　　</vt:lpstr>
      <vt:lpstr>◆シフト登録（毎月／毎年／変更時）　　　　　　　</vt:lpstr>
      <vt:lpstr>◆承認（毎月）</vt:lpstr>
      <vt:lpstr>◆【補足】締め作業後の勤怠確認</vt:lpstr>
      <vt:lpstr>◆変更設定（随時）</vt:lpstr>
      <vt:lpstr>◆最終承認済みの届出を削除する方法　　　　　　　</vt:lpstr>
      <vt:lpstr>◆最終承認済みの届出を削除する方法　　　　　　　</vt:lpstr>
      <vt:lpstr>◆社員（随時）</vt:lpstr>
      <vt:lpstr>【社員打刻】</vt:lpstr>
      <vt:lpstr>【社員届出】</vt:lpstr>
      <vt:lpstr>【社員届出】</vt:lpstr>
      <vt:lpstr>【社員届出】</vt:lpstr>
      <vt:lpstr>【社員届出】</vt:lpstr>
      <vt:lpstr>【社員確認】</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2024-06-20T09:54:18Z</dcterms:created>
  <dcterms:modified xsi:type="dcterms:W3CDTF">2024-06-27T04:08:24Z</dcterms:modified>
</cp:coreProperties>
</file>